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Poppins"/>
      <p:regular r:id="rId45"/>
      <p:bold r:id="rId46"/>
      <p:italic r:id="rId47"/>
      <p:boldItalic r:id="rId48"/>
    </p:embeddedFont>
    <p:embeddedFont>
      <p:font typeface="Arvo"/>
      <p:regular r:id="rId49"/>
      <p:bold r:id="rId50"/>
      <p:italic r:id="rId51"/>
      <p:boldItalic r:id="rId52"/>
    </p:embeddedFont>
    <p:embeddedFont>
      <p:font typeface="Advent Pro Medium"/>
      <p:regular r:id="rId53"/>
      <p:bold r:id="rId54"/>
      <p:italic r:id="rId55"/>
      <p:boldItalic r:id="rId56"/>
    </p:embeddedFont>
    <p:embeddedFont>
      <p:font typeface="Orbitron"/>
      <p:regular r:id="rId57"/>
      <p:bold r:id="rId58"/>
    </p:embeddedFont>
    <p:embeddedFont>
      <p:font typeface="Orbitron ExtraBold"/>
      <p:bold r:id="rId59"/>
    </p:embeddedFont>
    <p:embeddedFont>
      <p:font typeface="Advent Pro"/>
      <p:regular r:id="rId60"/>
      <p:bold r:id="rId61"/>
      <p:italic r:id="rId62"/>
      <p:boldItalic r:id="rId63"/>
    </p:embeddedFont>
    <p:embeddedFont>
      <p:font typeface="Barlow Black"/>
      <p:bold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Poppins-bold.fntdata"/><Relationship Id="rId45"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oppins-boldItalic.fntdata"/><Relationship Id="rId47" Type="http://schemas.openxmlformats.org/officeDocument/2006/relationships/font" Target="fonts/Poppins-italic.fntdata"/><Relationship Id="rId49" Type="http://schemas.openxmlformats.org/officeDocument/2006/relationships/font" Target="fonts/Arv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AdventPro-italic.fntdata"/><Relationship Id="rId61" Type="http://schemas.openxmlformats.org/officeDocument/2006/relationships/font" Target="fonts/AdventPro-bold.fntdata"/><Relationship Id="rId20" Type="http://schemas.openxmlformats.org/officeDocument/2006/relationships/slide" Target="slides/slide16.xml"/><Relationship Id="rId64" Type="http://schemas.openxmlformats.org/officeDocument/2006/relationships/font" Target="fonts/BarlowBlack-bold.fntdata"/><Relationship Id="rId63" Type="http://schemas.openxmlformats.org/officeDocument/2006/relationships/font" Target="fonts/AdventPro-boldItalic.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BarlowBlack-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AdventPro-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rvo-italic.fntdata"/><Relationship Id="rId50" Type="http://schemas.openxmlformats.org/officeDocument/2006/relationships/font" Target="fonts/Arvo-bold.fntdata"/><Relationship Id="rId53" Type="http://schemas.openxmlformats.org/officeDocument/2006/relationships/font" Target="fonts/AdventProMedium-regular.fntdata"/><Relationship Id="rId52" Type="http://schemas.openxmlformats.org/officeDocument/2006/relationships/font" Target="fonts/Arvo-boldItalic.fntdata"/><Relationship Id="rId11" Type="http://schemas.openxmlformats.org/officeDocument/2006/relationships/slide" Target="slides/slide7.xml"/><Relationship Id="rId55" Type="http://schemas.openxmlformats.org/officeDocument/2006/relationships/font" Target="fonts/AdventProMedium-italic.fntdata"/><Relationship Id="rId10" Type="http://schemas.openxmlformats.org/officeDocument/2006/relationships/slide" Target="slides/slide6.xml"/><Relationship Id="rId54" Type="http://schemas.openxmlformats.org/officeDocument/2006/relationships/font" Target="fonts/AdventProMedium-bold.fntdata"/><Relationship Id="rId13" Type="http://schemas.openxmlformats.org/officeDocument/2006/relationships/slide" Target="slides/slide9.xml"/><Relationship Id="rId57" Type="http://schemas.openxmlformats.org/officeDocument/2006/relationships/font" Target="fonts/Orbitron-regular.fntdata"/><Relationship Id="rId12" Type="http://schemas.openxmlformats.org/officeDocument/2006/relationships/slide" Target="slides/slide8.xml"/><Relationship Id="rId56" Type="http://schemas.openxmlformats.org/officeDocument/2006/relationships/font" Target="fonts/AdventProMedium-boldItalic.fntdata"/><Relationship Id="rId15" Type="http://schemas.openxmlformats.org/officeDocument/2006/relationships/slide" Target="slides/slide11.xml"/><Relationship Id="rId59" Type="http://schemas.openxmlformats.org/officeDocument/2006/relationships/font" Target="fonts/OrbitronExtraBold-bold.fntdata"/><Relationship Id="rId14" Type="http://schemas.openxmlformats.org/officeDocument/2006/relationships/slide" Target="slides/slide10.xml"/><Relationship Id="rId58" Type="http://schemas.openxmlformats.org/officeDocument/2006/relationships/font" Target="fonts/Orbitron-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5" name="Shape 10025"/>
        <p:cNvGrpSpPr/>
        <p:nvPr/>
      </p:nvGrpSpPr>
      <p:grpSpPr>
        <a:xfrm>
          <a:off x="0" y="0"/>
          <a:ext cx="0" cy="0"/>
          <a:chOff x="0" y="0"/>
          <a:chExt cx="0" cy="0"/>
        </a:xfrm>
      </p:grpSpPr>
      <p:sp>
        <p:nvSpPr>
          <p:cNvPr id="10026" name="Google Shape;10026;g20f4c3e39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7" name="Google Shape;10027;g20f4c3e39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0" name="Shape 11200"/>
        <p:cNvGrpSpPr/>
        <p:nvPr/>
      </p:nvGrpSpPr>
      <p:grpSpPr>
        <a:xfrm>
          <a:off x="0" y="0"/>
          <a:ext cx="0" cy="0"/>
          <a:chOff x="0" y="0"/>
          <a:chExt cx="0" cy="0"/>
        </a:xfrm>
      </p:grpSpPr>
      <p:sp>
        <p:nvSpPr>
          <p:cNvPr id="11201" name="Google Shape;11201;g6edfa8031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2" name="Google Shape;11202;g6edfa80311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7" name="Shape 11917"/>
        <p:cNvGrpSpPr/>
        <p:nvPr/>
      </p:nvGrpSpPr>
      <p:grpSpPr>
        <a:xfrm>
          <a:off x="0" y="0"/>
          <a:ext cx="0" cy="0"/>
          <a:chOff x="0" y="0"/>
          <a:chExt cx="0" cy="0"/>
        </a:xfrm>
      </p:grpSpPr>
      <p:sp>
        <p:nvSpPr>
          <p:cNvPr id="11918" name="Google Shape;11918;gab35b81d5b_0_25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9" name="Google Shape;11919;gab35b81d5b_0_25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2" name="Shape 11922"/>
        <p:cNvGrpSpPr/>
        <p:nvPr/>
      </p:nvGrpSpPr>
      <p:grpSpPr>
        <a:xfrm>
          <a:off x="0" y="0"/>
          <a:ext cx="0" cy="0"/>
          <a:chOff x="0" y="0"/>
          <a:chExt cx="0" cy="0"/>
        </a:xfrm>
      </p:grpSpPr>
      <p:sp>
        <p:nvSpPr>
          <p:cNvPr id="11923" name="Google Shape;11923;ga2b3d69dc3_2_1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4" name="Google Shape;11924;ga2b3d69dc3_2_1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6" name="Shape 12166"/>
        <p:cNvGrpSpPr/>
        <p:nvPr/>
      </p:nvGrpSpPr>
      <p:grpSpPr>
        <a:xfrm>
          <a:off x="0" y="0"/>
          <a:ext cx="0" cy="0"/>
          <a:chOff x="0" y="0"/>
          <a:chExt cx="0" cy="0"/>
        </a:xfrm>
      </p:grpSpPr>
      <p:sp>
        <p:nvSpPr>
          <p:cNvPr id="12167" name="Google Shape;12167;g20c3cc7857a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8" name="Google Shape;12168;g20c3cc7857a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0" name="Shape 12410"/>
        <p:cNvGrpSpPr/>
        <p:nvPr/>
      </p:nvGrpSpPr>
      <p:grpSpPr>
        <a:xfrm>
          <a:off x="0" y="0"/>
          <a:ext cx="0" cy="0"/>
          <a:chOff x="0" y="0"/>
          <a:chExt cx="0" cy="0"/>
        </a:xfrm>
      </p:grpSpPr>
      <p:sp>
        <p:nvSpPr>
          <p:cNvPr id="12411" name="Google Shape;12411;g20c3cc7857a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2" name="Google Shape;12412;g20c3cc7857a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0" name="Shape 12950"/>
        <p:cNvGrpSpPr/>
        <p:nvPr/>
      </p:nvGrpSpPr>
      <p:grpSpPr>
        <a:xfrm>
          <a:off x="0" y="0"/>
          <a:ext cx="0" cy="0"/>
          <a:chOff x="0" y="0"/>
          <a:chExt cx="0" cy="0"/>
        </a:xfrm>
      </p:grpSpPr>
      <p:sp>
        <p:nvSpPr>
          <p:cNvPr id="12951" name="Google Shape;12951;g20e75b9a71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2" name="Google Shape;12952;g20e75b9a71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5" name="Shape 12955"/>
        <p:cNvGrpSpPr/>
        <p:nvPr/>
      </p:nvGrpSpPr>
      <p:grpSpPr>
        <a:xfrm>
          <a:off x="0" y="0"/>
          <a:ext cx="0" cy="0"/>
          <a:chOff x="0" y="0"/>
          <a:chExt cx="0" cy="0"/>
        </a:xfrm>
      </p:grpSpPr>
      <p:sp>
        <p:nvSpPr>
          <p:cNvPr id="12956" name="Google Shape;12956;ga2b3d69dc3_2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7" name="Google Shape;12957;ga2b3d69dc3_2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8" name="Shape 12978"/>
        <p:cNvGrpSpPr/>
        <p:nvPr/>
      </p:nvGrpSpPr>
      <p:grpSpPr>
        <a:xfrm>
          <a:off x="0" y="0"/>
          <a:ext cx="0" cy="0"/>
          <a:chOff x="0" y="0"/>
          <a:chExt cx="0" cy="0"/>
        </a:xfrm>
      </p:grpSpPr>
      <p:sp>
        <p:nvSpPr>
          <p:cNvPr id="12979" name="Google Shape;12979;gab35b81d5b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0" name="Google Shape;12980;gab35b81d5b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9" name="Shape 13099"/>
        <p:cNvGrpSpPr/>
        <p:nvPr/>
      </p:nvGrpSpPr>
      <p:grpSpPr>
        <a:xfrm>
          <a:off x="0" y="0"/>
          <a:ext cx="0" cy="0"/>
          <a:chOff x="0" y="0"/>
          <a:chExt cx="0" cy="0"/>
        </a:xfrm>
      </p:grpSpPr>
      <p:sp>
        <p:nvSpPr>
          <p:cNvPr id="13100" name="Google Shape;13100;ga2b3d69dc3_2_12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1" name="Google Shape;13101;ga2b3d69dc3_2_12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3" name="Shape 13163"/>
        <p:cNvGrpSpPr/>
        <p:nvPr/>
      </p:nvGrpSpPr>
      <p:grpSpPr>
        <a:xfrm>
          <a:off x="0" y="0"/>
          <a:ext cx="0" cy="0"/>
          <a:chOff x="0" y="0"/>
          <a:chExt cx="0" cy="0"/>
        </a:xfrm>
      </p:grpSpPr>
      <p:sp>
        <p:nvSpPr>
          <p:cNvPr id="13164" name="Google Shape;13164;ga2b3d69dc3_2_9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5" name="Google Shape;13165;ga2b3d69dc3_2_9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7" name="Shape 10257"/>
        <p:cNvGrpSpPr/>
        <p:nvPr/>
      </p:nvGrpSpPr>
      <p:grpSpPr>
        <a:xfrm>
          <a:off x="0" y="0"/>
          <a:ext cx="0" cy="0"/>
          <a:chOff x="0" y="0"/>
          <a:chExt cx="0" cy="0"/>
        </a:xfrm>
      </p:grpSpPr>
      <p:sp>
        <p:nvSpPr>
          <p:cNvPr id="10258" name="Google Shape;10258;g6e7e45355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9" name="Google Shape;10259;g6e7e4535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0" name="Shape 13190"/>
        <p:cNvGrpSpPr/>
        <p:nvPr/>
      </p:nvGrpSpPr>
      <p:grpSpPr>
        <a:xfrm>
          <a:off x="0" y="0"/>
          <a:ext cx="0" cy="0"/>
          <a:chOff x="0" y="0"/>
          <a:chExt cx="0" cy="0"/>
        </a:xfrm>
      </p:grpSpPr>
      <p:sp>
        <p:nvSpPr>
          <p:cNvPr id="13191" name="Google Shape;13191;g20e75b9a71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2" name="Google Shape;13192;g20e75b9a71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7" name="Shape 13217"/>
        <p:cNvGrpSpPr/>
        <p:nvPr/>
      </p:nvGrpSpPr>
      <p:grpSpPr>
        <a:xfrm>
          <a:off x="0" y="0"/>
          <a:ext cx="0" cy="0"/>
          <a:chOff x="0" y="0"/>
          <a:chExt cx="0" cy="0"/>
        </a:xfrm>
      </p:grpSpPr>
      <p:sp>
        <p:nvSpPr>
          <p:cNvPr id="13218" name="Google Shape;13218;g20c3cc785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9" name="Google Shape;13219;g20c3cc785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4" name="Shape 13354"/>
        <p:cNvGrpSpPr/>
        <p:nvPr/>
      </p:nvGrpSpPr>
      <p:grpSpPr>
        <a:xfrm>
          <a:off x="0" y="0"/>
          <a:ext cx="0" cy="0"/>
          <a:chOff x="0" y="0"/>
          <a:chExt cx="0" cy="0"/>
        </a:xfrm>
      </p:grpSpPr>
      <p:sp>
        <p:nvSpPr>
          <p:cNvPr id="13355" name="Google Shape;13355;g20c3cc7857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6" name="Google Shape;13356;g20c3cc7857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4" name="Shape 13374"/>
        <p:cNvGrpSpPr/>
        <p:nvPr/>
      </p:nvGrpSpPr>
      <p:grpSpPr>
        <a:xfrm>
          <a:off x="0" y="0"/>
          <a:ext cx="0" cy="0"/>
          <a:chOff x="0" y="0"/>
          <a:chExt cx="0" cy="0"/>
        </a:xfrm>
      </p:grpSpPr>
      <p:sp>
        <p:nvSpPr>
          <p:cNvPr id="13375" name="Google Shape;13375;gab35b81d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6" name="Google Shape;13376;gab35b81d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5" name="Shape 13405"/>
        <p:cNvGrpSpPr/>
        <p:nvPr/>
      </p:nvGrpSpPr>
      <p:grpSpPr>
        <a:xfrm>
          <a:off x="0" y="0"/>
          <a:ext cx="0" cy="0"/>
          <a:chOff x="0" y="0"/>
          <a:chExt cx="0" cy="0"/>
        </a:xfrm>
      </p:grpSpPr>
      <p:sp>
        <p:nvSpPr>
          <p:cNvPr id="13406" name="Google Shape;13406;g6edfa8031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7" name="Google Shape;13407;g6edfa8031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8" name="Shape 13498"/>
        <p:cNvGrpSpPr/>
        <p:nvPr/>
      </p:nvGrpSpPr>
      <p:grpSpPr>
        <a:xfrm>
          <a:off x="0" y="0"/>
          <a:ext cx="0" cy="0"/>
          <a:chOff x="0" y="0"/>
          <a:chExt cx="0" cy="0"/>
        </a:xfrm>
      </p:grpSpPr>
      <p:sp>
        <p:nvSpPr>
          <p:cNvPr id="13499" name="Google Shape;13499;ga2b3d69dc3_2_12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0" name="Google Shape;13500;ga2b3d69dc3_2_12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0" name="Shape 13610"/>
        <p:cNvGrpSpPr/>
        <p:nvPr/>
      </p:nvGrpSpPr>
      <p:grpSpPr>
        <a:xfrm>
          <a:off x="0" y="0"/>
          <a:ext cx="0" cy="0"/>
          <a:chOff x="0" y="0"/>
          <a:chExt cx="0" cy="0"/>
        </a:xfrm>
      </p:grpSpPr>
      <p:sp>
        <p:nvSpPr>
          <p:cNvPr id="13611" name="Google Shape;13611;ga2b3d69dc3_2_14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2" name="Google Shape;13612;ga2b3d69dc3_2_14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1" name="Shape 13631"/>
        <p:cNvGrpSpPr/>
        <p:nvPr/>
      </p:nvGrpSpPr>
      <p:grpSpPr>
        <a:xfrm>
          <a:off x="0" y="0"/>
          <a:ext cx="0" cy="0"/>
          <a:chOff x="0" y="0"/>
          <a:chExt cx="0" cy="0"/>
        </a:xfrm>
      </p:grpSpPr>
      <p:sp>
        <p:nvSpPr>
          <p:cNvPr id="13632" name="Google Shape;13632;ga2b3d69dc3_2_14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3" name="Google Shape;13633;ga2b3d69dc3_2_14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2" name="Shape 13762"/>
        <p:cNvGrpSpPr/>
        <p:nvPr/>
      </p:nvGrpSpPr>
      <p:grpSpPr>
        <a:xfrm>
          <a:off x="0" y="0"/>
          <a:ext cx="0" cy="0"/>
          <a:chOff x="0" y="0"/>
          <a:chExt cx="0" cy="0"/>
        </a:xfrm>
      </p:grpSpPr>
      <p:sp>
        <p:nvSpPr>
          <p:cNvPr id="13763" name="Google Shape;13763;g20e75b9a7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4" name="Google Shape;13764;g20e75b9a7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2" name="Shape 13812"/>
        <p:cNvGrpSpPr/>
        <p:nvPr/>
      </p:nvGrpSpPr>
      <p:grpSpPr>
        <a:xfrm>
          <a:off x="0" y="0"/>
          <a:ext cx="0" cy="0"/>
          <a:chOff x="0" y="0"/>
          <a:chExt cx="0" cy="0"/>
        </a:xfrm>
      </p:grpSpPr>
      <p:sp>
        <p:nvSpPr>
          <p:cNvPr id="13813" name="Google Shape;13813;g6edfa80311_0_36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4" name="Google Shape;13814;g6edfa80311_0_36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2" name="Shape 10282"/>
        <p:cNvGrpSpPr/>
        <p:nvPr/>
      </p:nvGrpSpPr>
      <p:grpSpPr>
        <a:xfrm>
          <a:off x="0" y="0"/>
          <a:ext cx="0" cy="0"/>
          <a:chOff x="0" y="0"/>
          <a:chExt cx="0" cy="0"/>
        </a:xfrm>
      </p:grpSpPr>
      <p:sp>
        <p:nvSpPr>
          <p:cNvPr id="10283" name="Google Shape;10283;g6e7e45355d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4" name="Google Shape;10284;g6e7e45355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0" name="Shape 13840"/>
        <p:cNvGrpSpPr/>
        <p:nvPr/>
      </p:nvGrpSpPr>
      <p:grpSpPr>
        <a:xfrm>
          <a:off x="0" y="0"/>
          <a:ext cx="0" cy="0"/>
          <a:chOff x="0" y="0"/>
          <a:chExt cx="0" cy="0"/>
        </a:xfrm>
      </p:grpSpPr>
      <p:sp>
        <p:nvSpPr>
          <p:cNvPr id="13841" name="Google Shape;13841;g20e75b9a7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2" name="Google Shape;13842;g20e75b9a7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5" name="Shape 13875"/>
        <p:cNvGrpSpPr/>
        <p:nvPr/>
      </p:nvGrpSpPr>
      <p:grpSpPr>
        <a:xfrm>
          <a:off x="0" y="0"/>
          <a:ext cx="0" cy="0"/>
          <a:chOff x="0" y="0"/>
          <a:chExt cx="0" cy="0"/>
        </a:xfrm>
      </p:grpSpPr>
      <p:sp>
        <p:nvSpPr>
          <p:cNvPr id="13876" name="Google Shape;13876;ga2b3d69dc3_2_2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7" name="Google Shape;13877;ga2b3d69dc3_2_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6" name="Shape 13976"/>
        <p:cNvGrpSpPr/>
        <p:nvPr/>
      </p:nvGrpSpPr>
      <p:grpSpPr>
        <a:xfrm>
          <a:off x="0" y="0"/>
          <a:ext cx="0" cy="0"/>
          <a:chOff x="0" y="0"/>
          <a:chExt cx="0" cy="0"/>
        </a:xfrm>
      </p:grpSpPr>
      <p:sp>
        <p:nvSpPr>
          <p:cNvPr id="13977" name="Google Shape;13977;g20e75b9a71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8" name="Google Shape;13978;g20e75b9a71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3" name="Shape 13983"/>
        <p:cNvGrpSpPr/>
        <p:nvPr/>
      </p:nvGrpSpPr>
      <p:grpSpPr>
        <a:xfrm>
          <a:off x="0" y="0"/>
          <a:ext cx="0" cy="0"/>
          <a:chOff x="0" y="0"/>
          <a:chExt cx="0" cy="0"/>
        </a:xfrm>
      </p:grpSpPr>
      <p:sp>
        <p:nvSpPr>
          <p:cNvPr id="13984" name="Google Shape;13984;g20e75b9a71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5" name="Google Shape;13985;g20e75b9a71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0" name="Shape 13990"/>
        <p:cNvGrpSpPr/>
        <p:nvPr/>
      </p:nvGrpSpPr>
      <p:grpSpPr>
        <a:xfrm>
          <a:off x="0" y="0"/>
          <a:ext cx="0" cy="0"/>
          <a:chOff x="0" y="0"/>
          <a:chExt cx="0" cy="0"/>
        </a:xfrm>
      </p:grpSpPr>
      <p:sp>
        <p:nvSpPr>
          <p:cNvPr id="13991" name="Google Shape;13991;g6edfa80311_0_36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2" name="Google Shape;13992;g6edfa80311_0_36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9" name="Shape 14039"/>
        <p:cNvGrpSpPr/>
        <p:nvPr/>
      </p:nvGrpSpPr>
      <p:grpSpPr>
        <a:xfrm>
          <a:off x="0" y="0"/>
          <a:ext cx="0" cy="0"/>
          <a:chOff x="0" y="0"/>
          <a:chExt cx="0" cy="0"/>
        </a:xfrm>
      </p:grpSpPr>
      <p:sp>
        <p:nvSpPr>
          <p:cNvPr id="14040" name="Google Shape;14040;g20e75b9a71c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1" name="Google Shape;14041;g20e75b9a71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5" name="Shape 14045"/>
        <p:cNvGrpSpPr/>
        <p:nvPr/>
      </p:nvGrpSpPr>
      <p:grpSpPr>
        <a:xfrm>
          <a:off x="0" y="0"/>
          <a:ext cx="0" cy="0"/>
          <a:chOff x="0" y="0"/>
          <a:chExt cx="0" cy="0"/>
        </a:xfrm>
      </p:grpSpPr>
      <p:sp>
        <p:nvSpPr>
          <p:cNvPr id="14046" name="Google Shape;14046;g6edfa80311_0_36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7" name="Google Shape;14047;g6edfa80311_0_36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8" name="Shape 14138"/>
        <p:cNvGrpSpPr/>
        <p:nvPr/>
      </p:nvGrpSpPr>
      <p:grpSpPr>
        <a:xfrm>
          <a:off x="0" y="0"/>
          <a:ext cx="0" cy="0"/>
          <a:chOff x="0" y="0"/>
          <a:chExt cx="0" cy="0"/>
        </a:xfrm>
      </p:grpSpPr>
      <p:sp>
        <p:nvSpPr>
          <p:cNvPr id="14139" name="Google Shape;14139;ga2b3d69dc3_2_7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0" name="Google Shape;14140;ga2b3d69dc3_2_7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9" name="Shape 14159"/>
        <p:cNvGrpSpPr/>
        <p:nvPr/>
      </p:nvGrpSpPr>
      <p:grpSpPr>
        <a:xfrm>
          <a:off x="0" y="0"/>
          <a:ext cx="0" cy="0"/>
          <a:chOff x="0" y="0"/>
          <a:chExt cx="0" cy="0"/>
        </a:xfrm>
      </p:grpSpPr>
      <p:sp>
        <p:nvSpPr>
          <p:cNvPr id="14160" name="Google Shape;14160;ga2b3d69dc3_2_8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1" name="Google Shape;14161;ga2b3d69dc3_2_8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7" name="Shape 14187"/>
        <p:cNvGrpSpPr/>
        <p:nvPr/>
      </p:nvGrpSpPr>
      <p:grpSpPr>
        <a:xfrm>
          <a:off x="0" y="0"/>
          <a:ext cx="0" cy="0"/>
          <a:chOff x="0" y="0"/>
          <a:chExt cx="0" cy="0"/>
        </a:xfrm>
      </p:grpSpPr>
      <p:sp>
        <p:nvSpPr>
          <p:cNvPr id="14188" name="Google Shape;14188;ga2b3d69dc3_2_14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9" name="Google Shape;14189;ga2b3d69dc3_2_14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5" name="Shape 10565"/>
        <p:cNvGrpSpPr/>
        <p:nvPr/>
      </p:nvGrpSpPr>
      <p:grpSpPr>
        <a:xfrm>
          <a:off x="0" y="0"/>
          <a:ext cx="0" cy="0"/>
          <a:chOff x="0" y="0"/>
          <a:chExt cx="0" cy="0"/>
        </a:xfrm>
      </p:grpSpPr>
      <p:sp>
        <p:nvSpPr>
          <p:cNvPr id="10566" name="Google Shape;10566;g6e7e45355d_0_2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7" name="Google Shape;10567;g6e7e45355d_0_2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4" name="Shape 14194"/>
        <p:cNvGrpSpPr/>
        <p:nvPr/>
      </p:nvGrpSpPr>
      <p:grpSpPr>
        <a:xfrm>
          <a:off x="0" y="0"/>
          <a:ext cx="0" cy="0"/>
          <a:chOff x="0" y="0"/>
          <a:chExt cx="0" cy="0"/>
        </a:xfrm>
      </p:grpSpPr>
      <p:sp>
        <p:nvSpPr>
          <p:cNvPr id="14195" name="Google Shape;14195;g6edfa80311_0_37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6" name="Google Shape;14196;g6edfa80311_0_37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4" name="Shape 10584"/>
        <p:cNvGrpSpPr/>
        <p:nvPr/>
      </p:nvGrpSpPr>
      <p:grpSpPr>
        <a:xfrm>
          <a:off x="0" y="0"/>
          <a:ext cx="0" cy="0"/>
          <a:chOff x="0" y="0"/>
          <a:chExt cx="0" cy="0"/>
        </a:xfrm>
      </p:grpSpPr>
      <p:sp>
        <p:nvSpPr>
          <p:cNvPr id="10585" name="Google Shape;10585;g1dd37b3cb7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6" name="Google Shape;10586;g1dd37b3cb7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1" name="Shape 10591"/>
        <p:cNvGrpSpPr/>
        <p:nvPr/>
      </p:nvGrpSpPr>
      <p:grpSpPr>
        <a:xfrm>
          <a:off x="0" y="0"/>
          <a:ext cx="0" cy="0"/>
          <a:chOff x="0" y="0"/>
          <a:chExt cx="0" cy="0"/>
        </a:xfrm>
      </p:grpSpPr>
      <p:sp>
        <p:nvSpPr>
          <p:cNvPr id="10592" name="Google Shape;10592;g6edfa80311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3" name="Google Shape;10593;g6edfa80311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9" name="Shape 10849"/>
        <p:cNvGrpSpPr/>
        <p:nvPr/>
      </p:nvGrpSpPr>
      <p:grpSpPr>
        <a:xfrm>
          <a:off x="0" y="0"/>
          <a:ext cx="0" cy="0"/>
          <a:chOff x="0" y="0"/>
          <a:chExt cx="0" cy="0"/>
        </a:xfrm>
      </p:grpSpPr>
      <p:sp>
        <p:nvSpPr>
          <p:cNvPr id="10850" name="Google Shape;10850;gab35b81d5b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1" name="Google Shape;10851;gab35b81d5b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5" name="Shape 11005"/>
        <p:cNvGrpSpPr/>
        <p:nvPr/>
      </p:nvGrpSpPr>
      <p:grpSpPr>
        <a:xfrm>
          <a:off x="0" y="0"/>
          <a:ext cx="0" cy="0"/>
          <a:chOff x="0" y="0"/>
          <a:chExt cx="0" cy="0"/>
        </a:xfrm>
      </p:grpSpPr>
      <p:sp>
        <p:nvSpPr>
          <p:cNvPr id="11006" name="Google Shape;11006;ga2b3d69dc3_2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7" name="Google Shape;11007;ga2b3d69dc3_2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7" name="Shape 11037"/>
        <p:cNvGrpSpPr/>
        <p:nvPr/>
      </p:nvGrpSpPr>
      <p:grpSpPr>
        <a:xfrm>
          <a:off x="0" y="0"/>
          <a:ext cx="0" cy="0"/>
          <a:chOff x="0" y="0"/>
          <a:chExt cx="0" cy="0"/>
        </a:xfrm>
      </p:grpSpPr>
      <p:sp>
        <p:nvSpPr>
          <p:cNvPr id="11038" name="Google Shape;11038;g6edfa80311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9" name="Google Shape;11039;g6edfa80311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8" name="Shape 8"/>
        <p:cNvGrpSpPr/>
        <p:nvPr/>
      </p:nvGrpSpPr>
      <p:grpSpPr>
        <a:xfrm>
          <a:off x="0" y="0"/>
          <a:ext cx="0" cy="0"/>
          <a:chOff x="0" y="0"/>
          <a:chExt cx="0" cy="0"/>
        </a:xfrm>
      </p:grpSpPr>
      <p:sp>
        <p:nvSpPr>
          <p:cNvPr id="9" name="Google Shape;9;p2"/>
          <p:cNvSpPr/>
          <p:nvPr/>
        </p:nvSpPr>
        <p:spPr>
          <a:xfrm>
            <a:off x="319350" y="243900"/>
            <a:ext cx="8505300" cy="4655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589700" y="2044500"/>
            <a:ext cx="5964600" cy="18291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11" name="Google Shape;11;p2"/>
          <p:cNvSpPr txBox="1"/>
          <p:nvPr>
            <p:ph idx="1" type="subTitle"/>
          </p:nvPr>
        </p:nvSpPr>
        <p:spPr>
          <a:xfrm>
            <a:off x="1753050" y="3757375"/>
            <a:ext cx="56379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90" name="Shape 1890"/>
        <p:cNvGrpSpPr/>
        <p:nvPr/>
      </p:nvGrpSpPr>
      <p:grpSpPr>
        <a:xfrm>
          <a:off x="0" y="0"/>
          <a:ext cx="0" cy="0"/>
          <a:chOff x="0" y="0"/>
          <a:chExt cx="0" cy="0"/>
        </a:xfrm>
      </p:grpSpPr>
      <p:sp>
        <p:nvSpPr>
          <p:cNvPr id="1891" name="Google Shape;1891;p11"/>
          <p:cNvSpPr txBox="1"/>
          <p:nvPr>
            <p:ph hasCustomPrompt="1" type="title"/>
          </p:nvPr>
        </p:nvSpPr>
        <p:spPr>
          <a:xfrm>
            <a:off x="1949125" y="1106125"/>
            <a:ext cx="5245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92" name="Google Shape;1892;p11"/>
          <p:cNvSpPr txBox="1"/>
          <p:nvPr>
            <p:ph idx="1" type="body"/>
          </p:nvPr>
        </p:nvSpPr>
        <p:spPr>
          <a:xfrm>
            <a:off x="1949075" y="3152225"/>
            <a:ext cx="5245800" cy="717600"/>
          </a:xfrm>
          <a:prstGeom prst="rect">
            <a:avLst/>
          </a:prstGeom>
        </p:spPr>
        <p:txBody>
          <a:bodyPr anchorCtr="0" anchor="t" bIns="91425" lIns="91425" spcFirstLastPara="1" rIns="91425" wrap="square" tIns="91425">
            <a:noAutofit/>
          </a:bodyPr>
          <a:lstStyle>
            <a:lvl1pPr indent="-355600" lvl="0" marL="457200" algn="ctr">
              <a:spcBef>
                <a:spcPts val="0"/>
              </a:spcBef>
              <a:spcAft>
                <a:spcPts val="0"/>
              </a:spcAft>
              <a:buSzPts val="2000"/>
              <a:buChar char="●"/>
              <a:defRPr sz="2000"/>
            </a:lvl1pPr>
            <a:lvl2pPr indent="-355600" lvl="1" marL="914400" algn="ctr">
              <a:spcBef>
                <a:spcPts val="1600"/>
              </a:spcBef>
              <a:spcAft>
                <a:spcPts val="0"/>
              </a:spcAft>
              <a:buSzPts val="2000"/>
              <a:buChar char="○"/>
              <a:defRPr sz="2000"/>
            </a:lvl2pPr>
            <a:lvl3pPr indent="-355600" lvl="2" marL="1371600" algn="ctr">
              <a:spcBef>
                <a:spcPts val="1600"/>
              </a:spcBef>
              <a:spcAft>
                <a:spcPts val="0"/>
              </a:spcAft>
              <a:buSzPts val="2000"/>
              <a:buChar char="■"/>
              <a:defRPr sz="2000"/>
            </a:lvl3pPr>
            <a:lvl4pPr indent="-355600" lvl="3" marL="1828800" algn="ctr">
              <a:spcBef>
                <a:spcPts val="1600"/>
              </a:spcBef>
              <a:spcAft>
                <a:spcPts val="0"/>
              </a:spcAft>
              <a:buSzPts val="2000"/>
              <a:buChar char="●"/>
              <a:defRPr sz="2000"/>
            </a:lvl4pPr>
            <a:lvl5pPr indent="-355600" lvl="4" marL="2286000" algn="ctr">
              <a:spcBef>
                <a:spcPts val="1600"/>
              </a:spcBef>
              <a:spcAft>
                <a:spcPts val="0"/>
              </a:spcAft>
              <a:buSzPts val="2000"/>
              <a:buChar char="○"/>
              <a:defRPr sz="2000"/>
            </a:lvl5pPr>
            <a:lvl6pPr indent="-355600" lvl="5" marL="2743200" algn="ctr">
              <a:spcBef>
                <a:spcPts val="1600"/>
              </a:spcBef>
              <a:spcAft>
                <a:spcPts val="0"/>
              </a:spcAft>
              <a:buSzPts val="2000"/>
              <a:buChar char="■"/>
              <a:defRPr sz="2000"/>
            </a:lvl6pPr>
            <a:lvl7pPr indent="-355600" lvl="6" marL="3200400" algn="ctr">
              <a:spcBef>
                <a:spcPts val="1600"/>
              </a:spcBef>
              <a:spcAft>
                <a:spcPts val="0"/>
              </a:spcAft>
              <a:buSzPts val="2000"/>
              <a:buChar char="●"/>
              <a:defRPr sz="2000"/>
            </a:lvl7pPr>
            <a:lvl8pPr indent="-355600" lvl="7" marL="3657600" algn="ctr">
              <a:spcBef>
                <a:spcPts val="1600"/>
              </a:spcBef>
              <a:spcAft>
                <a:spcPts val="0"/>
              </a:spcAft>
              <a:buSzPts val="2000"/>
              <a:buChar char="○"/>
              <a:defRPr sz="2000"/>
            </a:lvl8pPr>
            <a:lvl9pPr indent="-355600" lvl="8" marL="4114800" algn="ctr">
              <a:spcBef>
                <a:spcPts val="1600"/>
              </a:spcBef>
              <a:spcAft>
                <a:spcPts val="1600"/>
              </a:spcAft>
              <a:buSzPts val="2000"/>
              <a:buChar char="■"/>
              <a:defRPr sz="2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93" name="Shape 18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bg>
      <p:bgPr>
        <a:solidFill>
          <a:schemeClr val="accent6"/>
        </a:solidFill>
      </p:bgPr>
    </p:bg>
    <p:spTree>
      <p:nvGrpSpPr>
        <p:cNvPr id="1894" name="Shape 1894"/>
        <p:cNvGrpSpPr/>
        <p:nvPr/>
      </p:nvGrpSpPr>
      <p:grpSpPr>
        <a:xfrm>
          <a:off x="0" y="0"/>
          <a:ext cx="0" cy="0"/>
          <a:chOff x="0" y="0"/>
          <a:chExt cx="0" cy="0"/>
        </a:xfrm>
      </p:grpSpPr>
      <p:cxnSp>
        <p:nvCxnSpPr>
          <p:cNvPr id="1895" name="Google Shape;1895;p13"/>
          <p:cNvCxnSpPr/>
          <p:nvPr/>
        </p:nvCxnSpPr>
        <p:spPr>
          <a:xfrm>
            <a:off x="1039500" y="2424889"/>
            <a:ext cx="7065000" cy="0"/>
          </a:xfrm>
          <a:prstGeom prst="straightConnector1">
            <a:avLst/>
          </a:prstGeom>
          <a:noFill/>
          <a:ln cap="flat" cmpd="sng" w="28575">
            <a:solidFill>
              <a:schemeClr val="accent1"/>
            </a:solidFill>
            <a:prstDash val="solid"/>
            <a:round/>
            <a:headEnd len="med" w="med" type="none"/>
            <a:tailEnd len="med" w="med" type="none"/>
          </a:ln>
        </p:spPr>
      </p:cxnSp>
      <p:cxnSp>
        <p:nvCxnSpPr>
          <p:cNvPr id="1896" name="Google Shape;1896;p13"/>
          <p:cNvCxnSpPr/>
          <p:nvPr/>
        </p:nvCxnSpPr>
        <p:spPr>
          <a:xfrm>
            <a:off x="1039500" y="3608864"/>
            <a:ext cx="7065000" cy="0"/>
          </a:xfrm>
          <a:prstGeom prst="straightConnector1">
            <a:avLst/>
          </a:prstGeom>
          <a:noFill/>
          <a:ln cap="flat" cmpd="sng" w="28575">
            <a:solidFill>
              <a:schemeClr val="accent1"/>
            </a:solidFill>
            <a:prstDash val="solid"/>
            <a:round/>
            <a:headEnd len="med" w="med" type="none"/>
            <a:tailEnd len="med" w="med" type="none"/>
          </a:ln>
        </p:spPr>
      </p:cxnSp>
      <p:sp>
        <p:nvSpPr>
          <p:cNvPr id="1897" name="Google Shape;1897;p13"/>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8" name="Google Shape;1898;p13"/>
          <p:cNvSpPr txBox="1"/>
          <p:nvPr>
            <p:ph idx="2" type="title"/>
          </p:nvPr>
        </p:nvSpPr>
        <p:spPr>
          <a:xfrm>
            <a:off x="1148450" y="1397525"/>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99" name="Google Shape;1899;p13"/>
          <p:cNvSpPr txBox="1"/>
          <p:nvPr>
            <p:ph idx="1" type="subTitle"/>
          </p:nvPr>
        </p:nvSpPr>
        <p:spPr>
          <a:xfrm>
            <a:off x="1148450" y="1657334"/>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0" name="Google Shape;1900;p13"/>
          <p:cNvSpPr txBox="1"/>
          <p:nvPr>
            <p:ph idx="3" type="title"/>
          </p:nvPr>
        </p:nvSpPr>
        <p:spPr>
          <a:xfrm>
            <a:off x="1148450" y="2569096"/>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1" name="Google Shape;1901;p13"/>
          <p:cNvSpPr txBox="1"/>
          <p:nvPr>
            <p:ph idx="4" type="subTitle"/>
          </p:nvPr>
        </p:nvSpPr>
        <p:spPr>
          <a:xfrm>
            <a:off x="1148450" y="2828905"/>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2" name="Google Shape;1902;p13"/>
          <p:cNvSpPr txBox="1"/>
          <p:nvPr>
            <p:ph idx="5" type="title"/>
          </p:nvPr>
        </p:nvSpPr>
        <p:spPr>
          <a:xfrm>
            <a:off x="1148450" y="3740666"/>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3" name="Google Shape;1903;p13"/>
          <p:cNvSpPr txBox="1"/>
          <p:nvPr>
            <p:ph idx="6" type="subTitle"/>
          </p:nvPr>
        </p:nvSpPr>
        <p:spPr>
          <a:xfrm>
            <a:off x="1148450" y="4000475"/>
            <a:ext cx="30888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4" name="Google Shape;1904;p13"/>
          <p:cNvSpPr txBox="1"/>
          <p:nvPr>
            <p:ph idx="7" type="title"/>
          </p:nvPr>
        </p:nvSpPr>
        <p:spPr>
          <a:xfrm>
            <a:off x="4906750" y="1397525"/>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5" name="Google Shape;1905;p13"/>
          <p:cNvSpPr txBox="1"/>
          <p:nvPr>
            <p:ph idx="8" type="subTitle"/>
          </p:nvPr>
        </p:nvSpPr>
        <p:spPr>
          <a:xfrm>
            <a:off x="4906750" y="1657338"/>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6" name="Google Shape;1906;p13"/>
          <p:cNvSpPr txBox="1"/>
          <p:nvPr>
            <p:ph idx="9" type="title"/>
          </p:nvPr>
        </p:nvSpPr>
        <p:spPr>
          <a:xfrm>
            <a:off x="4906750" y="2569107"/>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7" name="Google Shape;1907;p13"/>
          <p:cNvSpPr txBox="1"/>
          <p:nvPr>
            <p:ph idx="13" type="subTitle"/>
          </p:nvPr>
        </p:nvSpPr>
        <p:spPr>
          <a:xfrm>
            <a:off x="4906750" y="2828920"/>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908" name="Google Shape;1908;p13"/>
          <p:cNvGrpSpPr/>
          <p:nvPr/>
        </p:nvGrpSpPr>
        <p:grpSpPr>
          <a:xfrm>
            <a:off x="7230575" y="3501811"/>
            <a:ext cx="1540410" cy="1636035"/>
            <a:chOff x="7230575" y="3501811"/>
            <a:chExt cx="1540410" cy="1636035"/>
          </a:xfrm>
        </p:grpSpPr>
        <p:grpSp>
          <p:nvGrpSpPr>
            <p:cNvPr id="1909" name="Google Shape;1909;p13"/>
            <p:cNvGrpSpPr/>
            <p:nvPr/>
          </p:nvGrpSpPr>
          <p:grpSpPr>
            <a:xfrm>
              <a:off x="7655512" y="4362305"/>
              <a:ext cx="775528" cy="775540"/>
              <a:chOff x="7655512" y="4362305"/>
              <a:chExt cx="775528" cy="775540"/>
            </a:xfrm>
          </p:grpSpPr>
          <p:sp>
            <p:nvSpPr>
              <p:cNvPr id="1910" name="Google Shape;1910;p13"/>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3"/>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3"/>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3"/>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3"/>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3"/>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3"/>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3"/>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3"/>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3"/>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3"/>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3"/>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3"/>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3"/>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3"/>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3"/>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3"/>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3"/>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3"/>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3"/>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3"/>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3"/>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3"/>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3"/>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3"/>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3"/>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3"/>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3"/>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3"/>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8" name="Google Shape;1948;p13"/>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3"/>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3"/>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3"/>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3"/>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3"/>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5" name="Google Shape;1955;p13"/>
            <p:cNvGrpSpPr/>
            <p:nvPr/>
          </p:nvGrpSpPr>
          <p:grpSpPr>
            <a:xfrm>
              <a:off x="7230575" y="3501811"/>
              <a:ext cx="1540410" cy="860514"/>
              <a:chOff x="7230575" y="3501811"/>
              <a:chExt cx="1540410" cy="860514"/>
            </a:xfrm>
          </p:grpSpPr>
          <p:sp>
            <p:nvSpPr>
              <p:cNvPr id="1956" name="Google Shape;1956;p13"/>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3"/>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3"/>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3"/>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3"/>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3"/>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3"/>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3"/>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3"/>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3"/>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3"/>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3"/>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3"/>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3"/>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3"/>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3"/>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3"/>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3"/>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3"/>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3"/>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3"/>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3"/>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3"/>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3"/>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3"/>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3"/>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3"/>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3"/>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3"/>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3"/>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3"/>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3"/>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3"/>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3"/>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3"/>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3"/>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3"/>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3"/>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3"/>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3"/>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3"/>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3"/>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3"/>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3"/>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3"/>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3"/>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3"/>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3"/>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3"/>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3"/>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3"/>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3"/>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3"/>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3"/>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3"/>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3"/>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3"/>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5" name="Google Shape;2095;p13"/>
          <p:cNvGrpSpPr/>
          <p:nvPr/>
        </p:nvGrpSpPr>
        <p:grpSpPr>
          <a:xfrm>
            <a:off x="6163859" y="4325295"/>
            <a:ext cx="1007280" cy="1069810"/>
            <a:chOff x="6163859" y="4325295"/>
            <a:chExt cx="1007280" cy="1069810"/>
          </a:xfrm>
        </p:grpSpPr>
        <p:sp>
          <p:nvSpPr>
            <p:cNvPr id="2096" name="Google Shape;2096;p13"/>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TITLE_AND_BODY_1_2">
    <p:bg>
      <p:bgPr>
        <a:solidFill>
          <a:schemeClr val="accent6"/>
        </a:solidFill>
      </p:bgPr>
    </p:bg>
    <p:spTree>
      <p:nvGrpSpPr>
        <p:cNvPr id="2280" name="Shape 2280"/>
        <p:cNvGrpSpPr/>
        <p:nvPr/>
      </p:nvGrpSpPr>
      <p:grpSpPr>
        <a:xfrm>
          <a:off x="0" y="0"/>
          <a:ext cx="0" cy="0"/>
          <a:chOff x="0" y="0"/>
          <a:chExt cx="0" cy="0"/>
        </a:xfrm>
      </p:grpSpPr>
      <p:sp>
        <p:nvSpPr>
          <p:cNvPr id="2281" name="Google Shape;2281;p14"/>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2" name="Google Shape;2282;p14"/>
          <p:cNvSpPr txBox="1"/>
          <p:nvPr>
            <p:ph idx="2" type="title"/>
          </p:nvPr>
        </p:nvSpPr>
        <p:spPr>
          <a:xfrm>
            <a:off x="909272" y="1321325"/>
            <a:ext cx="2489700" cy="39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83" name="Google Shape;2283;p14"/>
          <p:cNvSpPr txBox="1"/>
          <p:nvPr>
            <p:ph idx="1" type="subTitle"/>
          </p:nvPr>
        </p:nvSpPr>
        <p:spPr>
          <a:xfrm>
            <a:off x="847850" y="1581127"/>
            <a:ext cx="2551200" cy="64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84" name="Google Shape;2284;p14"/>
          <p:cNvSpPr txBox="1"/>
          <p:nvPr>
            <p:ph idx="3" type="title"/>
          </p:nvPr>
        </p:nvSpPr>
        <p:spPr>
          <a:xfrm>
            <a:off x="847850" y="2492902"/>
            <a:ext cx="2489700" cy="39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85" name="Google Shape;2285;p14"/>
          <p:cNvSpPr txBox="1"/>
          <p:nvPr>
            <p:ph idx="4" type="subTitle"/>
          </p:nvPr>
        </p:nvSpPr>
        <p:spPr>
          <a:xfrm>
            <a:off x="771650" y="2752708"/>
            <a:ext cx="2551200" cy="64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86" name="Google Shape;2286;p14"/>
          <p:cNvSpPr txBox="1"/>
          <p:nvPr>
            <p:ph idx="5" type="title"/>
          </p:nvPr>
        </p:nvSpPr>
        <p:spPr>
          <a:xfrm>
            <a:off x="847850" y="3665160"/>
            <a:ext cx="2489700" cy="39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87" name="Google Shape;2287;p14"/>
          <p:cNvSpPr txBox="1"/>
          <p:nvPr>
            <p:ph idx="6" type="subTitle"/>
          </p:nvPr>
        </p:nvSpPr>
        <p:spPr>
          <a:xfrm>
            <a:off x="771650" y="3925720"/>
            <a:ext cx="2551200" cy="63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88" name="Google Shape;2288;p14"/>
          <p:cNvSpPr txBox="1"/>
          <p:nvPr>
            <p:ph idx="7" type="title"/>
          </p:nvPr>
        </p:nvSpPr>
        <p:spPr>
          <a:xfrm>
            <a:off x="5821150" y="1321325"/>
            <a:ext cx="25512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89" name="Google Shape;2289;p14"/>
          <p:cNvSpPr txBox="1"/>
          <p:nvPr>
            <p:ph idx="8" type="subTitle"/>
          </p:nvPr>
        </p:nvSpPr>
        <p:spPr>
          <a:xfrm>
            <a:off x="5821150" y="1581127"/>
            <a:ext cx="25512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90" name="Google Shape;2290;p14"/>
          <p:cNvSpPr txBox="1"/>
          <p:nvPr>
            <p:ph idx="9" type="title"/>
          </p:nvPr>
        </p:nvSpPr>
        <p:spPr>
          <a:xfrm>
            <a:off x="5821150" y="2492902"/>
            <a:ext cx="25512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91" name="Google Shape;2291;p14"/>
          <p:cNvSpPr txBox="1"/>
          <p:nvPr>
            <p:ph idx="13" type="subTitle"/>
          </p:nvPr>
        </p:nvSpPr>
        <p:spPr>
          <a:xfrm>
            <a:off x="5821150" y="2752708"/>
            <a:ext cx="25512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92" name="Google Shape;2292;p14"/>
          <p:cNvSpPr txBox="1"/>
          <p:nvPr>
            <p:ph idx="14" type="title"/>
          </p:nvPr>
        </p:nvSpPr>
        <p:spPr>
          <a:xfrm>
            <a:off x="5821150" y="3665160"/>
            <a:ext cx="25512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93" name="Google Shape;2293;p14"/>
          <p:cNvSpPr txBox="1"/>
          <p:nvPr>
            <p:ph idx="15" type="subTitle"/>
          </p:nvPr>
        </p:nvSpPr>
        <p:spPr>
          <a:xfrm>
            <a:off x="5821150" y="3924970"/>
            <a:ext cx="25512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94" name="Google Shape;2294;p14"/>
          <p:cNvSpPr txBox="1"/>
          <p:nvPr>
            <p:ph hasCustomPrompt="1" idx="16" type="title"/>
          </p:nvPr>
        </p:nvSpPr>
        <p:spPr>
          <a:xfrm>
            <a:off x="3533975" y="1433225"/>
            <a:ext cx="675300" cy="675300"/>
          </a:xfrm>
          <a:prstGeom prst="rect">
            <a:avLst/>
          </a:prstGeom>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8400"/>
              <a:buNone/>
              <a:defRPr sz="18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a:r>
              <a:t>xx%</a:t>
            </a:r>
          </a:p>
        </p:txBody>
      </p:sp>
      <p:sp>
        <p:nvSpPr>
          <p:cNvPr id="2295" name="Google Shape;2295;p14"/>
          <p:cNvSpPr txBox="1"/>
          <p:nvPr>
            <p:ph hasCustomPrompt="1" idx="17" type="title"/>
          </p:nvPr>
        </p:nvSpPr>
        <p:spPr>
          <a:xfrm>
            <a:off x="3533975" y="2594727"/>
            <a:ext cx="675300" cy="675300"/>
          </a:xfrm>
          <a:prstGeom prst="rect">
            <a:avLst/>
          </a:prstGeom>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8400"/>
              <a:buNone/>
              <a:defRPr sz="18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a:r>
              <a:t>xx%</a:t>
            </a:r>
          </a:p>
        </p:txBody>
      </p:sp>
      <p:sp>
        <p:nvSpPr>
          <p:cNvPr id="2296" name="Google Shape;2296;p14"/>
          <p:cNvSpPr txBox="1"/>
          <p:nvPr>
            <p:ph hasCustomPrompt="1" idx="18" type="title"/>
          </p:nvPr>
        </p:nvSpPr>
        <p:spPr>
          <a:xfrm>
            <a:off x="3533975" y="3772298"/>
            <a:ext cx="675300" cy="675300"/>
          </a:xfrm>
          <a:prstGeom prst="rect">
            <a:avLst/>
          </a:prstGeom>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8400"/>
              <a:buNone/>
              <a:defRPr sz="18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a:r>
              <a:t>xx%</a:t>
            </a:r>
          </a:p>
        </p:txBody>
      </p:sp>
      <p:sp>
        <p:nvSpPr>
          <p:cNvPr id="2297" name="Google Shape;2297;p14"/>
          <p:cNvSpPr txBox="1"/>
          <p:nvPr>
            <p:ph hasCustomPrompt="1" idx="19" type="title"/>
          </p:nvPr>
        </p:nvSpPr>
        <p:spPr>
          <a:xfrm>
            <a:off x="5011721" y="1433225"/>
            <a:ext cx="675300" cy="675300"/>
          </a:xfrm>
          <a:prstGeom prst="rect">
            <a:avLst/>
          </a:prstGeom>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8400"/>
              <a:buNone/>
              <a:defRPr sz="18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a:r>
              <a:t>xx%</a:t>
            </a:r>
          </a:p>
        </p:txBody>
      </p:sp>
      <p:sp>
        <p:nvSpPr>
          <p:cNvPr id="2298" name="Google Shape;2298;p14"/>
          <p:cNvSpPr txBox="1"/>
          <p:nvPr>
            <p:ph hasCustomPrompt="1" idx="20" type="title"/>
          </p:nvPr>
        </p:nvSpPr>
        <p:spPr>
          <a:xfrm>
            <a:off x="5011721" y="2594727"/>
            <a:ext cx="675300" cy="675300"/>
          </a:xfrm>
          <a:prstGeom prst="rect">
            <a:avLst/>
          </a:prstGeom>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8400"/>
              <a:buNone/>
              <a:defRPr sz="18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a:r>
              <a:t>xx%</a:t>
            </a:r>
          </a:p>
        </p:txBody>
      </p:sp>
      <p:sp>
        <p:nvSpPr>
          <p:cNvPr id="2299" name="Google Shape;2299;p14"/>
          <p:cNvSpPr txBox="1"/>
          <p:nvPr>
            <p:ph hasCustomPrompt="1" idx="21" type="title"/>
          </p:nvPr>
        </p:nvSpPr>
        <p:spPr>
          <a:xfrm>
            <a:off x="5011721" y="3772298"/>
            <a:ext cx="675300" cy="675300"/>
          </a:xfrm>
          <a:prstGeom prst="rect">
            <a:avLst/>
          </a:prstGeom>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8400"/>
              <a:buNone/>
              <a:defRPr sz="18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a:r>
              <a:t>xx%</a:t>
            </a:r>
          </a:p>
        </p:txBody>
      </p:sp>
      <p:grpSp>
        <p:nvGrpSpPr>
          <p:cNvPr id="2300" name="Google Shape;2300;p14"/>
          <p:cNvGrpSpPr/>
          <p:nvPr/>
        </p:nvGrpSpPr>
        <p:grpSpPr>
          <a:xfrm>
            <a:off x="-1055437" y="2942503"/>
            <a:ext cx="1443946" cy="721968"/>
            <a:chOff x="311697" y="-12"/>
            <a:chExt cx="4437449" cy="2218709"/>
          </a:xfrm>
        </p:grpSpPr>
        <p:sp>
          <p:nvSpPr>
            <p:cNvPr id="2301" name="Google Shape;2301;p14"/>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4"/>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4"/>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4"/>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4"/>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4"/>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4"/>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4"/>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4"/>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4"/>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4"/>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4"/>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4"/>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4"/>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4"/>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4"/>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4"/>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4"/>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4"/>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4"/>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4"/>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4"/>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4"/>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4"/>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4"/>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4"/>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4"/>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4"/>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4"/>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4"/>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4"/>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4"/>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4"/>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4"/>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4"/>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4"/>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4"/>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4"/>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4"/>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4"/>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4"/>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4"/>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4"/>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4"/>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4"/>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4"/>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4"/>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4"/>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4"/>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4"/>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4"/>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4"/>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4"/>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4"/>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4"/>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4"/>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4"/>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4"/>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4"/>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4"/>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4"/>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4"/>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4"/>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4"/>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4"/>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4"/>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4"/>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4"/>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4"/>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4"/>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4"/>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4"/>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4"/>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4"/>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4"/>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4"/>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4"/>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4"/>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4"/>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4"/>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4"/>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4"/>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4"/>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4"/>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4"/>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4"/>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4"/>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4"/>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4"/>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4"/>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4"/>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4"/>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4"/>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4"/>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4"/>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4"/>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4"/>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4"/>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4"/>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4"/>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4"/>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4"/>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4"/>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4"/>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4"/>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4"/>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4"/>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4"/>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4"/>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4"/>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4"/>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4"/>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4"/>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4"/>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4"/>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4"/>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4"/>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4"/>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4"/>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4"/>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4"/>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4"/>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4"/>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4"/>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4"/>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4"/>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4"/>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4"/>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4"/>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4"/>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4"/>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4"/>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4"/>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4"/>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4"/>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4"/>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4"/>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4"/>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4"/>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4"/>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4"/>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4"/>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4"/>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4"/>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4"/>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4"/>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4"/>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4"/>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4"/>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4"/>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4"/>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4"/>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4"/>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4"/>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4"/>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4"/>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4"/>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4"/>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4"/>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4"/>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4"/>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4"/>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4"/>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4"/>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4"/>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4"/>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4"/>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4"/>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4"/>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4"/>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4"/>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4"/>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4"/>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4"/>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4"/>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4"/>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4"/>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4"/>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4"/>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4"/>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4"/>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4"/>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4"/>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4"/>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4"/>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4"/>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4"/>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4"/>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4"/>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4"/>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4"/>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4"/>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4"/>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4"/>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4"/>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4"/>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4"/>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4"/>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4"/>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4"/>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4"/>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4"/>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4"/>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4"/>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4"/>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4"/>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4"/>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4"/>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4"/>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4"/>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4"/>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4"/>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4"/>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4"/>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4"/>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4"/>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4"/>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4"/>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4"/>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4"/>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4"/>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4"/>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4"/>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4"/>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4"/>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4"/>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4"/>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4"/>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4"/>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4"/>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4"/>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4"/>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4"/>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4"/>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4"/>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4"/>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4"/>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4"/>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4"/>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4"/>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4"/>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4"/>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4"/>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4"/>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4"/>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4"/>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4"/>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4"/>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4"/>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4"/>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4"/>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4"/>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4"/>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4"/>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4"/>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4"/>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4"/>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4"/>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4"/>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4"/>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4"/>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4"/>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4"/>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4"/>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4"/>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4"/>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4"/>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4"/>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4"/>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4"/>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4"/>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4"/>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4"/>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4"/>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4"/>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4"/>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4"/>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4"/>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4"/>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4"/>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4"/>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4"/>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4"/>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4"/>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4"/>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4"/>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4"/>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4"/>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4"/>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4"/>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4"/>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4"/>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4"/>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4"/>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4"/>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4"/>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4"/>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4"/>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4"/>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4"/>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4"/>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4"/>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4"/>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4"/>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4"/>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4"/>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4"/>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4"/>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4"/>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4"/>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4"/>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4"/>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4"/>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4"/>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4"/>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4"/>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4"/>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4"/>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4"/>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4"/>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4"/>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4"/>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4"/>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4"/>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4"/>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4"/>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4"/>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4"/>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4"/>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14"/>
          <p:cNvGrpSpPr/>
          <p:nvPr/>
        </p:nvGrpSpPr>
        <p:grpSpPr>
          <a:xfrm>
            <a:off x="8293513" y="935378"/>
            <a:ext cx="1443946" cy="721968"/>
            <a:chOff x="311697" y="-12"/>
            <a:chExt cx="4437449" cy="2218709"/>
          </a:xfrm>
        </p:grpSpPr>
        <p:sp>
          <p:nvSpPr>
            <p:cNvPr id="2631" name="Google Shape;2631;p14"/>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4"/>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4"/>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4"/>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4"/>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4"/>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4"/>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4"/>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4"/>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4"/>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4"/>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4"/>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4"/>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4"/>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4"/>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4"/>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4"/>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4"/>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4"/>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4"/>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4"/>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4"/>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4"/>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4"/>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4"/>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4"/>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4"/>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4"/>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4"/>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4"/>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4"/>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4"/>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4"/>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4"/>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4"/>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4"/>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4"/>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4"/>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4"/>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4"/>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4"/>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4"/>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4"/>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4"/>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4"/>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4"/>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4"/>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4"/>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4"/>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4"/>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4"/>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4"/>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4"/>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4"/>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4"/>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4"/>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4"/>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4"/>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4"/>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4"/>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4"/>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4"/>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4"/>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4"/>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4"/>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4"/>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4"/>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4"/>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4"/>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4"/>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4"/>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4"/>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4"/>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4"/>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4"/>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4"/>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4"/>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4"/>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4"/>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4"/>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4"/>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4"/>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4"/>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4"/>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4"/>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4"/>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4"/>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4"/>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4"/>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4"/>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4"/>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4"/>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4"/>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4"/>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4"/>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4"/>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4"/>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4"/>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4"/>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4"/>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4"/>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4"/>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4"/>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4"/>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4"/>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4"/>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4"/>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4"/>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4"/>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4"/>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4"/>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4"/>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4"/>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4"/>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4"/>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4"/>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4"/>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4"/>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4"/>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4"/>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4"/>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4"/>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4"/>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4"/>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4"/>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4"/>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4"/>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4"/>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4"/>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4"/>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4"/>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4"/>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4"/>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4"/>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4"/>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4"/>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4"/>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4"/>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4"/>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4"/>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4"/>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4"/>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4"/>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4"/>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4"/>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4"/>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4"/>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4"/>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4"/>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4"/>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4"/>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4"/>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4"/>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4"/>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4"/>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4"/>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4"/>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4"/>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4"/>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4"/>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4"/>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4"/>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4"/>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4"/>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4"/>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4"/>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4"/>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4"/>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4"/>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4"/>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4"/>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4"/>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4"/>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4"/>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4"/>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4"/>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4"/>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4"/>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4"/>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4"/>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4"/>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4"/>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4"/>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4"/>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4"/>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4"/>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4"/>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4"/>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4"/>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4"/>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4"/>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4"/>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4"/>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4"/>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4"/>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4"/>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4"/>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4"/>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4"/>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4"/>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4"/>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4"/>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4"/>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4"/>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4"/>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4"/>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4"/>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4"/>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4"/>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4"/>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4"/>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4"/>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4"/>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4"/>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4"/>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4"/>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4"/>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4"/>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4"/>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4"/>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4"/>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4"/>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4"/>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4"/>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4"/>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4"/>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4"/>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4"/>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4"/>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4"/>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4"/>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4"/>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4"/>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4"/>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4"/>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4"/>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4"/>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4"/>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4"/>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4"/>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4"/>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4"/>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4"/>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4"/>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4"/>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4"/>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4"/>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4"/>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4"/>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4"/>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4"/>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4"/>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4"/>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4"/>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4"/>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4"/>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4"/>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4"/>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4"/>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4"/>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4"/>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4"/>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4"/>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4"/>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4"/>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4"/>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4"/>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4"/>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4"/>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4"/>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4"/>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4"/>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4"/>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4"/>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4"/>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4"/>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4"/>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4"/>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4"/>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4"/>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4"/>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4"/>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4"/>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4"/>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4"/>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4"/>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4"/>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4"/>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4"/>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4"/>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4"/>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4"/>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4"/>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4"/>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4"/>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4"/>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4"/>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4"/>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4"/>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4"/>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4"/>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4"/>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4"/>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4"/>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4"/>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4"/>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4"/>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4"/>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4"/>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4"/>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4"/>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4"/>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4"/>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4"/>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4"/>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4"/>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4"/>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4"/>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4"/>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4"/>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4"/>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4"/>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4"/>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4"/>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4"/>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4"/>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4"/>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4"/>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4"/>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1">
    <p:bg>
      <p:bgPr>
        <a:solidFill>
          <a:schemeClr val="accent6"/>
        </a:solidFill>
      </p:bgPr>
    </p:bg>
    <p:spTree>
      <p:nvGrpSpPr>
        <p:cNvPr id="2960" name="Shape 2960"/>
        <p:cNvGrpSpPr/>
        <p:nvPr/>
      </p:nvGrpSpPr>
      <p:grpSpPr>
        <a:xfrm>
          <a:off x="0" y="0"/>
          <a:ext cx="0" cy="0"/>
          <a:chOff x="0" y="0"/>
          <a:chExt cx="0" cy="0"/>
        </a:xfrm>
      </p:grpSpPr>
      <p:sp>
        <p:nvSpPr>
          <p:cNvPr id="2961" name="Google Shape;2961;p15"/>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62" name="Google Shape;2962;p15"/>
          <p:cNvSpPr txBox="1"/>
          <p:nvPr>
            <p:ph idx="2" type="title"/>
          </p:nvPr>
        </p:nvSpPr>
        <p:spPr>
          <a:xfrm>
            <a:off x="1148450" y="3117600"/>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963" name="Google Shape;2963;p15"/>
          <p:cNvSpPr txBox="1"/>
          <p:nvPr>
            <p:ph idx="1" type="subTitle"/>
          </p:nvPr>
        </p:nvSpPr>
        <p:spPr>
          <a:xfrm>
            <a:off x="1148450" y="3529783"/>
            <a:ext cx="30888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64" name="Google Shape;2964;p15"/>
          <p:cNvSpPr txBox="1"/>
          <p:nvPr>
            <p:ph idx="3" type="title"/>
          </p:nvPr>
        </p:nvSpPr>
        <p:spPr>
          <a:xfrm>
            <a:off x="4906750" y="3117600"/>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965" name="Google Shape;2965;p15"/>
          <p:cNvSpPr txBox="1"/>
          <p:nvPr>
            <p:ph idx="4" type="subTitle"/>
          </p:nvPr>
        </p:nvSpPr>
        <p:spPr>
          <a:xfrm>
            <a:off x="4906750" y="3529795"/>
            <a:ext cx="30888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6"/>
        </a:solidFill>
      </p:bgPr>
    </p:bg>
    <p:spTree>
      <p:nvGrpSpPr>
        <p:cNvPr id="2966" name="Shape 2966"/>
        <p:cNvGrpSpPr/>
        <p:nvPr/>
      </p:nvGrpSpPr>
      <p:grpSpPr>
        <a:xfrm>
          <a:off x="0" y="0"/>
          <a:ext cx="0" cy="0"/>
          <a:chOff x="0" y="0"/>
          <a:chExt cx="0" cy="0"/>
        </a:xfrm>
      </p:grpSpPr>
      <p:grpSp>
        <p:nvGrpSpPr>
          <p:cNvPr id="2967" name="Google Shape;2967;p16"/>
          <p:cNvGrpSpPr/>
          <p:nvPr/>
        </p:nvGrpSpPr>
        <p:grpSpPr>
          <a:xfrm>
            <a:off x="-98650" y="2037325"/>
            <a:ext cx="9352525" cy="3275625"/>
            <a:chOff x="-98650" y="2037325"/>
            <a:chExt cx="9352525" cy="3275625"/>
          </a:xfrm>
        </p:grpSpPr>
        <p:sp>
          <p:nvSpPr>
            <p:cNvPr id="2968" name="Google Shape;2968;p16"/>
            <p:cNvSpPr/>
            <p:nvPr/>
          </p:nvSpPr>
          <p:spPr>
            <a:xfrm>
              <a:off x="-98650" y="4010850"/>
              <a:ext cx="25233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6"/>
            <p:cNvSpPr/>
            <p:nvPr/>
          </p:nvSpPr>
          <p:spPr>
            <a:xfrm>
              <a:off x="-98650" y="4584050"/>
              <a:ext cx="25233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6"/>
            <p:cNvSpPr/>
            <p:nvPr/>
          </p:nvSpPr>
          <p:spPr>
            <a:xfrm>
              <a:off x="-98650" y="4745950"/>
              <a:ext cx="25233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6"/>
            <p:cNvSpPr/>
            <p:nvPr/>
          </p:nvSpPr>
          <p:spPr>
            <a:xfrm>
              <a:off x="3488175" y="4010850"/>
              <a:ext cx="5765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6"/>
            <p:cNvSpPr/>
            <p:nvPr/>
          </p:nvSpPr>
          <p:spPr>
            <a:xfrm>
              <a:off x="3488175" y="4584050"/>
              <a:ext cx="5765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6"/>
            <p:cNvSpPr/>
            <p:nvPr/>
          </p:nvSpPr>
          <p:spPr>
            <a:xfrm>
              <a:off x="3488175" y="4745950"/>
              <a:ext cx="5765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6"/>
            <p:cNvSpPr/>
            <p:nvPr/>
          </p:nvSpPr>
          <p:spPr>
            <a:xfrm>
              <a:off x="7648575" y="2037325"/>
              <a:ext cx="1031700" cy="180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6"/>
            <p:cNvSpPr/>
            <p:nvPr/>
          </p:nvSpPr>
          <p:spPr>
            <a:xfrm>
              <a:off x="7648575" y="2218332"/>
              <a:ext cx="1031700" cy="124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6"/>
            <p:cNvSpPr/>
            <p:nvPr/>
          </p:nvSpPr>
          <p:spPr>
            <a:xfrm>
              <a:off x="7648575" y="2342924"/>
              <a:ext cx="1031700" cy="1668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7" name="Google Shape;2977;p16"/>
          <p:cNvGrpSpPr/>
          <p:nvPr/>
        </p:nvGrpSpPr>
        <p:grpSpPr>
          <a:xfrm>
            <a:off x="1031000" y="3038742"/>
            <a:ext cx="263998" cy="263956"/>
            <a:chOff x="1031000" y="3038742"/>
            <a:chExt cx="263998" cy="263956"/>
          </a:xfrm>
        </p:grpSpPr>
        <p:sp>
          <p:nvSpPr>
            <p:cNvPr id="2978" name="Google Shape;2978;p16"/>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6"/>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6"/>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6"/>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16"/>
          <p:cNvGrpSpPr/>
          <p:nvPr/>
        </p:nvGrpSpPr>
        <p:grpSpPr>
          <a:xfrm>
            <a:off x="1031000" y="2611917"/>
            <a:ext cx="263998" cy="263956"/>
            <a:chOff x="1031000" y="3038742"/>
            <a:chExt cx="263998" cy="263956"/>
          </a:xfrm>
        </p:grpSpPr>
        <p:sp>
          <p:nvSpPr>
            <p:cNvPr id="2983" name="Google Shape;2983;p16"/>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6"/>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6"/>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6"/>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16"/>
          <p:cNvGrpSpPr/>
          <p:nvPr/>
        </p:nvGrpSpPr>
        <p:grpSpPr>
          <a:xfrm>
            <a:off x="1031000" y="2185092"/>
            <a:ext cx="263998" cy="263956"/>
            <a:chOff x="1031000" y="3038742"/>
            <a:chExt cx="263998" cy="263956"/>
          </a:xfrm>
        </p:grpSpPr>
        <p:sp>
          <p:nvSpPr>
            <p:cNvPr id="2988" name="Google Shape;2988;p16"/>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6"/>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6"/>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6"/>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2" name="Google Shape;2992;p16"/>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93" name="Google Shape;2993;p16"/>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994" name="Google Shape;2994;p16"/>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solidFill>
          <a:schemeClr val="accent6"/>
        </a:solidFill>
      </p:bgPr>
    </p:bg>
    <p:spTree>
      <p:nvGrpSpPr>
        <p:cNvPr id="2995" name="Shape 2995"/>
        <p:cNvGrpSpPr/>
        <p:nvPr/>
      </p:nvGrpSpPr>
      <p:grpSpPr>
        <a:xfrm>
          <a:off x="0" y="0"/>
          <a:ext cx="0" cy="0"/>
          <a:chOff x="0" y="0"/>
          <a:chExt cx="0" cy="0"/>
        </a:xfrm>
      </p:grpSpPr>
      <p:sp>
        <p:nvSpPr>
          <p:cNvPr id="2996" name="Google Shape;2996;p17"/>
          <p:cNvSpPr txBox="1"/>
          <p:nvPr>
            <p:ph idx="1" type="body"/>
          </p:nvPr>
        </p:nvSpPr>
        <p:spPr>
          <a:xfrm>
            <a:off x="4959850" y="1974400"/>
            <a:ext cx="3135900" cy="24177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rgbClr val="FFFFFF"/>
              </a:buClr>
              <a:buSzPts val="1600"/>
              <a:buChar char="●"/>
              <a:defRPr sz="1600">
                <a:solidFill>
                  <a:srgbClr val="FFFFFF"/>
                </a:solidFill>
              </a:defRPr>
            </a:lvl1pPr>
            <a:lvl2pPr indent="-330200" lvl="1" marL="914400" rtl="0" algn="ctr">
              <a:spcBef>
                <a:spcPts val="1600"/>
              </a:spcBef>
              <a:spcAft>
                <a:spcPts val="0"/>
              </a:spcAft>
              <a:buClr>
                <a:srgbClr val="FFFFFF"/>
              </a:buClr>
              <a:buSzPts val="1600"/>
              <a:buChar char="○"/>
              <a:defRPr sz="1600">
                <a:solidFill>
                  <a:srgbClr val="FFFFFF"/>
                </a:solidFill>
              </a:defRPr>
            </a:lvl2pPr>
            <a:lvl3pPr indent="-330200" lvl="2" marL="1371600" rtl="0" algn="ctr">
              <a:spcBef>
                <a:spcPts val="1600"/>
              </a:spcBef>
              <a:spcAft>
                <a:spcPts val="0"/>
              </a:spcAft>
              <a:buClr>
                <a:srgbClr val="FFFFFF"/>
              </a:buClr>
              <a:buSzPts val="1600"/>
              <a:buChar char="■"/>
              <a:defRPr sz="1600">
                <a:solidFill>
                  <a:srgbClr val="FFFFFF"/>
                </a:solidFill>
              </a:defRPr>
            </a:lvl3pPr>
            <a:lvl4pPr indent="-330200" lvl="3" marL="1828800" rtl="0" algn="ctr">
              <a:spcBef>
                <a:spcPts val="1600"/>
              </a:spcBef>
              <a:spcAft>
                <a:spcPts val="0"/>
              </a:spcAft>
              <a:buClr>
                <a:srgbClr val="FFFFFF"/>
              </a:buClr>
              <a:buSzPts val="1600"/>
              <a:buChar char="●"/>
              <a:defRPr sz="1600">
                <a:solidFill>
                  <a:srgbClr val="FFFFFF"/>
                </a:solidFill>
              </a:defRPr>
            </a:lvl4pPr>
            <a:lvl5pPr indent="-330200" lvl="4" marL="2286000" rtl="0" algn="ctr">
              <a:spcBef>
                <a:spcPts val="1600"/>
              </a:spcBef>
              <a:spcAft>
                <a:spcPts val="0"/>
              </a:spcAft>
              <a:buClr>
                <a:srgbClr val="FFFFFF"/>
              </a:buClr>
              <a:buSzPts val="1600"/>
              <a:buChar char="○"/>
              <a:defRPr sz="1600">
                <a:solidFill>
                  <a:srgbClr val="FFFFFF"/>
                </a:solidFill>
              </a:defRPr>
            </a:lvl5pPr>
            <a:lvl6pPr indent="-330200" lvl="5" marL="2743200" rtl="0" algn="ctr">
              <a:spcBef>
                <a:spcPts val="1600"/>
              </a:spcBef>
              <a:spcAft>
                <a:spcPts val="0"/>
              </a:spcAft>
              <a:buClr>
                <a:srgbClr val="FFFFFF"/>
              </a:buClr>
              <a:buSzPts val="1600"/>
              <a:buChar char="■"/>
              <a:defRPr sz="1600">
                <a:solidFill>
                  <a:srgbClr val="FFFFFF"/>
                </a:solidFill>
              </a:defRPr>
            </a:lvl6pPr>
            <a:lvl7pPr indent="-330200" lvl="6" marL="3200400" rtl="0" algn="ctr">
              <a:spcBef>
                <a:spcPts val="1600"/>
              </a:spcBef>
              <a:spcAft>
                <a:spcPts val="0"/>
              </a:spcAft>
              <a:buClr>
                <a:srgbClr val="FFFFFF"/>
              </a:buClr>
              <a:buSzPts val="1600"/>
              <a:buChar char="●"/>
              <a:defRPr sz="1600">
                <a:solidFill>
                  <a:srgbClr val="FFFFFF"/>
                </a:solidFill>
              </a:defRPr>
            </a:lvl7pPr>
            <a:lvl8pPr indent="-330200" lvl="7" marL="3657600" rtl="0" algn="ctr">
              <a:spcBef>
                <a:spcPts val="1600"/>
              </a:spcBef>
              <a:spcAft>
                <a:spcPts val="0"/>
              </a:spcAft>
              <a:buClr>
                <a:srgbClr val="FFFFFF"/>
              </a:buClr>
              <a:buSzPts val="1600"/>
              <a:buChar char="○"/>
              <a:defRPr sz="1600">
                <a:solidFill>
                  <a:srgbClr val="FFFFFF"/>
                </a:solidFill>
              </a:defRPr>
            </a:lvl8pPr>
            <a:lvl9pPr indent="-330200" lvl="8" marL="4114800" rtl="0" algn="ctr">
              <a:spcBef>
                <a:spcPts val="1600"/>
              </a:spcBef>
              <a:spcAft>
                <a:spcPts val="1600"/>
              </a:spcAft>
              <a:buClr>
                <a:srgbClr val="FFFFFF"/>
              </a:buClr>
              <a:buSzPts val="1600"/>
              <a:buChar char="■"/>
              <a:defRPr sz="1600">
                <a:solidFill>
                  <a:srgbClr val="FFFFFF"/>
                </a:solidFill>
              </a:defRPr>
            </a:lvl9pPr>
          </a:lstStyle>
          <a:p/>
        </p:txBody>
      </p:sp>
      <p:sp>
        <p:nvSpPr>
          <p:cNvPr id="2997" name="Google Shape;2997;p17"/>
          <p:cNvSpPr txBox="1"/>
          <p:nvPr>
            <p:ph type="title"/>
          </p:nvPr>
        </p:nvSpPr>
        <p:spPr>
          <a:xfrm>
            <a:off x="4959850" y="1183375"/>
            <a:ext cx="3135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BODY_1_1_1">
    <p:bg>
      <p:bgPr>
        <a:solidFill>
          <a:schemeClr val="accent6"/>
        </a:solidFill>
      </p:bgPr>
    </p:bg>
    <p:spTree>
      <p:nvGrpSpPr>
        <p:cNvPr id="2998" name="Shape 2998"/>
        <p:cNvGrpSpPr/>
        <p:nvPr/>
      </p:nvGrpSpPr>
      <p:grpSpPr>
        <a:xfrm>
          <a:off x="0" y="0"/>
          <a:ext cx="0" cy="0"/>
          <a:chOff x="0" y="0"/>
          <a:chExt cx="0" cy="0"/>
        </a:xfrm>
      </p:grpSpPr>
      <p:sp>
        <p:nvSpPr>
          <p:cNvPr id="2999" name="Google Shape;2999;p18"/>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00" name="Google Shape;3000;p18"/>
          <p:cNvSpPr txBox="1"/>
          <p:nvPr>
            <p:ph idx="2" type="title"/>
          </p:nvPr>
        </p:nvSpPr>
        <p:spPr>
          <a:xfrm>
            <a:off x="770594"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01" name="Google Shape;3001;p18"/>
          <p:cNvSpPr txBox="1"/>
          <p:nvPr>
            <p:ph idx="1" type="subTitle"/>
          </p:nvPr>
        </p:nvSpPr>
        <p:spPr>
          <a:xfrm>
            <a:off x="770594" y="3529786"/>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02" name="Google Shape;3002;p18"/>
          <p:cNvSpPr txBox="1"/>
          <p:nvPr>
            <p:ph idx="3" type="title"/>
          </p:nvPr>
        </p:nvSpPr>
        <p:spPr>
          <a:xfrm>
            <a:off x="3442651"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03" name="Google Shape;3003;p18"/>
          <p:cNvSpPr txBox="1"/>
          <p:nvPr>
            <p:ph idx="4" type="subTitle"/>
          </p:nvPr>
        </p:nvSpPr>
        <p:spPr>
          <a:xfrm>
            <a:off x="3442651" y="3529797"/>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04" name="Google Shape;3004;p18"/>
          <p:cNvSpPr txBox="1"/>
          <p:nvPr>
            <p:ph idx="5" type="title"/>
          </p:nvPr>
        </p:nvSpPr>
        <p:spPr>
          <a:xfrm>
            <a:off x="6114706"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05" name="Google Shape;3005;p18"/>
          <p:cNvSpPr txBox="1"/>
          <p:nvPr>
            <p:ph idx="6" type="subTitle"/>
          </p:nvPr>
        </p:nvSpPr>
        <p:spPr>
          <a:xfrm>
            <a:off x="6114706" y="3529797"/>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BODY_1_1_1_2">
    <p:bg>
      <p:bgPr>
        <a:solidFill>
          <a:schemeClr val="accent6"/>
        </a:solidFill>
      </p:bgPr>
    </p:bg>
    <p:spTree>
      <p:nvGrpSpPr>
        <p:cNvPr id="3006" name="Shape 3006"/>
        <p:cNvGrpSpPr/>
        <p:nvPr/>
      </p:nvGrpSpPr>
      <p:grpSpPr>
        <a:xfrm>
          <a:off x="0" y="0"/>
          <a:ext cx="0" cy="0"/>
          <a:chOff x="0" y="0"/>
          <a:chExt cx="0" cy="0"/>
        </a:xfrm>
      </p:grpSpPr>
      <p:sp>
        <p:nvSpPr>
          <p:cNvPr id="3007" name="Google Shape;3007;p1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08" name="Google Shape;3008;p19"/>
          <p:cNvSpPr txBox="1"/>
          <p:nvPr>
            <p:ph idx="2" type="title"/>
          </p:nvPr>
        </p:nvSpPr>
        <p:spPr>
          <a:xfrm>
            <a:off x="770594" y="22032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09" name="Google Shape;3009;p19"/>
          <p:cNvSpPr txBox="1"/>
          <p:nvPr>
            <p:ph idx="1" type="subTitle"/>
          </p:nvPr>
        </p:nvSpPr>
        <p:spPr>
          <a:xfrm>
            <a:off x="770594" y="2615386"/>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10" name="Google Shape;3010;p19"/>
          <p:cNvSpPr txBox="1"/>
          <p:nvPr>
            <p:ph idx="3" type="title"/>
          </p:nvPr>
        </p:nvSpPr>
        <p:spPr>
          <a:xfrm>
            <a:off x="3442651" y="2736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11" name="Google Shape;3011;p19"/>
          <p:cNvSpPr txBox="1"/>
          <p:nvPr>
            <p:ph idx="4" type="subTitle"/>
          </p:nvPr>
        </p:nvSpPr>
        <p:spPr>
          <a:xfrm>
            <a:off x="3442651" y="3148797"/>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12" name="Google Shape;3012;p19"/>
          <p:cNvSpPr txBox="1"/>
          <p:nvPr>
            <p:ph idx="5" type="title"/>
          </p:nvPr>
        </p:nvSpPr>
        <p:spPr>
          <a:xfrm>
            <a:off x="6114706" y="3306142"/>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13" name="Google Shape;3013;p19"/>
          <p:cNvSpPr txBox="1"/>
          <p:nvPr>
            <p:ph idx="6" type="subTitle"/>
          </p:nvPr>
        </p:nvSpPr>
        <p:spPr>
          <a:xfrm>
            <a:off x="6114706" y="3718339"/>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6"/>
        </a:solidFill>
      </p:bgPr>
    </p:bg>
    <p:spTree>
      <p:nvGrpSpPr>
        <p:cNvPr id="3014" name="Shape 3014"/>
        <p:cNvGrpSpPr/>
        <p:nvPr/>
      </p:nvGrpSpPr>
      <p:grpSpPr>
        <a:xfrm>
          <a:off x="0" y="0"/>
          <a:ext cx="0" cy="0"/>
          <a:chOff x="0" y="0"/>
          <a:chExt cx="0" cy="0"/>
        </a:xfrm>
      </p:grpSpPr>
      <p:grpSp>
        <p:nvGrpSpPr>
          <p:cNvPr id="3015" name="Google Shape;3015;p20"/>
          <p:cNvGrpSpPr/>
          <p:nvPr/>
        </p:nvGrpSpPr>
        <p:grpSpPr>
          <a:xfrm>
            <a:off x="232963" y="174778"/>
            <a:ext cx="1443946" cy="721968"/>
            <a:chOff x="311697" y="-12"/>
            <a:chExt cx="4437449" cy="2218709"/>
          </a:xfrm>
        </p:grpSpPr>
        <p:sp>
          <p:nvSpPr>
            <p:cNvPr id="3016" name="Google Shape;3016;p20"/>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0"/>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0"/>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0"/>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0"/>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0"/>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0"/>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0"/>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0"/>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0"/>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0"/>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0"/>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0"/>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0"/>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0"/>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0"/>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0"/>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0"/>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0"/>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0"/>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0"/>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0"/>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0"/>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0"/>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0"/>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0"/>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0"/>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0"/>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0"/>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0"/>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0"/>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0"/>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0"/>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0"/>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0"/>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0"/>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0"/>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0"/>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0"/>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0"/>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0"/>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0"/>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0"/>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0"/>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0"/>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0"/>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0"/>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0"/>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0"/>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0"/>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0"/>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0"/>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0"/>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0"/>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0"/>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0"/>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0"/>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0"/>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0"/>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0"/>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0"/>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0"/>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0"/>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0"/>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0"/>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0"/>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0"/>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0"/>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0"/>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0"/>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0"/>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0"/>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0"/>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0"/>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0"/>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0"/>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0"/>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0"/>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0"/>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0"/>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0"/>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0"/>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0"/>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0"/>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0"/>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0"/>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0"/>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0"/>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0"/>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0"/>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0"/>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0"/>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0"/>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0"/>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0"/>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0"/>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0"/>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0"/>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0"/>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0"/>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0"/>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0"/>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0"/>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0"/>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0"/>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0"/>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0"/>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0"/>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0"/>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0"/>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0"/>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0"/>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0"/>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0"/>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0"/>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0"/>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0"/>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0"/>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0"/>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0"/>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0"/>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0"/>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0"/>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0"/>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0"/>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0"/>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0"/>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0"/>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0"/>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0"/>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0"/>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0"/>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0"/>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0"/>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0"/>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0"/>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0"/>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0"/>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0"/>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0"/>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0"/>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0"/>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0"/>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0"/>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0"/>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0"/>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0"/>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0"/>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0"/>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0"/>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0"/>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0"/>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0"/>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0"/>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0"/>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0"/>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0"/>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0"/>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0"/>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0"/>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0"/>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0"/>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0"/>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0"/>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0"/>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0"/>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0"/>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0"/>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0"/>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0"/>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0"/>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0"/>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0"/>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0"/>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0"/>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0"/>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0"/>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0"/>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0"/>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0"/>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0"/>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0"/>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0"/>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0"/>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0"/>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0"/>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0"/>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0"/>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0"/>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0"/>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0"/>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0"/>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0"/>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0"/>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0"/>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0"/>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0"/>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0"/>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0"/>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0"/>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0"/>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0"/>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0"/>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0"/>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0"/>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0"/>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0"/>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0"/>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0"/>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0"/>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0"/>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0"/>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0"/>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0"/>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0"/>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0"/>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0"/>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0"/>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0"/>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0"/>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0"/>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0"/>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0"/>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0"/>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0"/>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0"/>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0"/>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0"/>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0"/>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0"/>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0"/>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0"/>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0"/>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0"/>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0"/>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0"/>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0"/>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0"/>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0"/>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0"/>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0"/>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0"/>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0"/>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0"/>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0"/>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0"/>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0"/>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0"/>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0"/>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0"/>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0"/>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0"/>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0"/>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0"/>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0"/>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0"/>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0"/>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0"/>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0"/>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0"/>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0"/>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0"/>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0"/>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0"/>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0"/>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0"/>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0"/>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0"/>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0"/>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0"/>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0"/>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0"/>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0"/>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0"/>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0"/>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0"/>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0"/>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0"/>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0"/>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0"/>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0"/>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0"/>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0"/>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0"/>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0"/>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0"/>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0"/>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0"/>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0"/>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0"/>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0"/>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0"/>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0"/>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0"/>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0"/>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0"/>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0"/>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0"/>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0"/>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0"/>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0"/>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0"/>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0"/>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0"/>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0"/>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0"/>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0"/>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0"/>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0"/>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0"/>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0"/>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0"/>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0"/>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0"/>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0"/>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0"/>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0"/>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0"/>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0"/>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0"/>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0"/>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0"/>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0"/>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0"/>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0"/>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0"/>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0"/>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0"/>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0"/>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20"/>
          <p:cNvGrpSpPr/>
          <p:nvPr/>
        </p:nvGrpSpPr>
        <p:grpSpPr>
          <a:xfrm>
            <a:off x="7969738" y="1388253"/>
            <a:ext cx="1443946" cy="721968"/>
            <a:chOff x="311697" y="-12"/>
            <a:chExt cx="4437449" cy="2218709"/>
          </a:xfrm>
        </p:grpSpPr>
        <p:sp>
          <p:nvSpPr>
            <p:cNvPr id="3346" name="Google Shape;3346;p20"/>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0"/>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0"/>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0"/>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0"/>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0"/>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0"/>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0"/>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0"/>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0"/>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0"/>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0"/>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0"/>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0"/>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0"/>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0"/>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0"/>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0"/>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0"/>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0"/>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0"/>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0"/>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0"/>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0"/>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0"/>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0"/>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0"/>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0"/>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0"/>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0"/>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0"/>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0"/>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0"/>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0"/>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0"/>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0"/>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0"/>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0"/>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0"/>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0"/>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0"/>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0"/>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0"/>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0"/>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0"/>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0"/>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0"/>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0"/>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0"/>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0"/>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0"/>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0"/>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0"/>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0"/>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0"/>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0"/>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0"/>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0"/>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0"/>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0"/>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0"/>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0"/>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0"/>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0"/>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0"/>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0"/>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0"/>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0"/>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0"/>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0"/>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0"/>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0"/>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0"/>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0"/>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0"/>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0"/>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0"/>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0"/>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0"/>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0"/>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0"/>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0"/>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0"/>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0"/>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0"/>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0"/>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0"/>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0"/>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0"/>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0"/>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0"/>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0"/>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0"/>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0"/>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0"/>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0"/>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0"/>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0"/>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0"/>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0"/>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0"/>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0"/>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0"/>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0"/>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0"/>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0"/>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0"/>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0"/>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0"/>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0"/>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0"/>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0"/>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0"/>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0"/>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0"/>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0"/>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0"/>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0"/>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0"/>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0"/>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0"/>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0"/>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0"/>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0"/>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0"/>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0"/>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0"/>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0"/>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0"/>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0"/>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0"/>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0"/>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0"/>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0"/>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0"/>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0"/>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0"/>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0"/>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0"/>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0"/>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0"/>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0"/>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0"/>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0"/>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0"/>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0"/>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0"/>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0"/>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0"/>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0"/>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0"/>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0"/>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0"/>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0"/>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0"/>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0"/>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0"/>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0"/>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0"/>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0"/>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0"/>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0"/>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0"/>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0"/>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0"/>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0"/>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0"/>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0"/>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0"/>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0"/>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0"/>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0"/>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0"/>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0"/>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0"/>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0"/>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0"/>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0"/>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0"/>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0"/>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0"/>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0"/>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0"/>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0"/>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0"/>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0"/>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0"/>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0"/>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0"/>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0"/>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0"/>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0"/>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0"/>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0"/>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0"/>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0"/>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0"/>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0"/>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0"/>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0"/>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0"/>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0"/>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0"/>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0"/>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0"/>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0"/>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0"/>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0"/>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0"/>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0"/>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0"/>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0"/>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0"/>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0"/>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0"/>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0"/>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0"/>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0"/>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0"/>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0"/>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0"/>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0"/>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0"/>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0"/>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0"/>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0"/>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0"/>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0"/>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0"/>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0"/>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0"/>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0"/>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0"/>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0"/>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0"/>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0"/>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0"/>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0"/>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0"/>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0"/>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0"/>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0"/>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0"/>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0"/>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0"/>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0"/>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0"/>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0"/>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0"/>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0"/>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0"/>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0"/>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0"/>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0"/>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0"/>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0"/>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0"/>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0"/>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0"/>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0"/>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0"/>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0"/>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0"/>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0"/>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0"/>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0"/>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0"/>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0"/>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0"/>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0"/>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0"/>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0"/>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0"/>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0"/>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0"/>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0"/>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0"/>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0"/>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0"/>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0"/>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0"/>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0"/>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0"/>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0"/>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0"/>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0"/>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0"/>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0"/>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0"/>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0"/>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0"/>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0"/>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0"/>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0"/>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0"/>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0"/>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0"/>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0"/>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0"/>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0"/>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0"/>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0"/>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0"/>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0"/>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0"/>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0"/>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0"/>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0"/>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0"/>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0"/>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0"/>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0"/>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0"/>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0"/>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0"/>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0"/>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0"/>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0"/>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0"/>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0"/>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0"/>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0"/>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0"/>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0"/>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0"/>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0"/>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0"/>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0"/>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0"/>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5" name="Google Shape;3675;p20"/>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76" name="Google Shape;3676;p20"/>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677" name="Google Shape;3677;p20"/>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678" name="Google Shape;3678;p20"/>
          <p:cNvGrpSpPr/>
          <p:nvPr/>
        </p:nvGrpSpPr>
        <p:grpSpPr>
          <a:xfrm>
            <a:off x="0" y="1474590"/>
            <a:ext cx="9144000" cy="3853085"/>
            <a:chOff x="0" y="1474590"/>
            <a:chExt cx="9144000" cy="3853085"/>
          </a:xfrm>
        </p:grpSpPr>
        <p:sp>
          <p:nvSpPr>
            <p:cNvPr id="3679" name="Google Shape;3679;p20"/>
            <p:cNvSpPr/>
            <p:nvPr/>
          </p:nvSpPr>
          <p:spPr>
            <a:xfrm>
              <a:off x="0" y="4025575"/>
              <a:ext cx="91440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0"/>
            <p:cNvSpPr/>
            <p:nvPr/>
          </p:nvSpPr>
          <p:spPr>
            <a:xfrm>
              <a:off x="0" y="4598775"/>
              <a:ext cx="91440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0"/>
            <p:cNvSpPr/>
            <p:nvPr/>
          </p:nvSpPr>
          <p:spPr>
            <a:xfrm>
              <a:off x="0" y="4760675"/>
              <a:ext cx="91440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0"/>
            <p:cNvSpPr/>
            <p:nvPr/>
          </p:nvSpPr>
          <p:spPr>
            <a:xfrm>
              <a:off x="0" y="1475275"/>
              <a:ext cx="16116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0"/>
            <p:cNvSpPr/>
            <p:nvPr/>
          </p:nvSpPr>
          <p:spPr>
            <a:xfrm>
              <a:off x="0" y="2048475"/>
              <a:ext cx="16116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0"/>
            <p:cNvSpPr/>
            <p:nvPr/>
          </p:nvSpPr>
          <p:spPr>
            <a:xfrm>
              <a:off x="0" y="2204175"/>
              <a:ext cx="1611600" cy="1821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5" name="Google Shape;3685;p20"/>
            <p:cNvGrpSpPr/>
            <p:nvPr/>
          </p:nvGrpSpPr>
          <p:grpSpPr>
            <a:xfrm>
              <a:off x="514651" y="1474590"/>
              <a:ext cx="582277" cy="2550888"/>
              <a:chOff x="573900" y="1154950"/>
              <a:chExt cx="538000" cy="2396100"/>
            </a:xfrm>
          </p:grpSpPr>
          <p:sp>
            <p:nvSpPr>
              <p:cNvPr id="3686" name="Google Shape;3686;p20"/>
              <p:cNvSpPr/>
              <p:nvPr/>
            </p:nvSpPr>
            <p:spPr>
              <a:xfrm>
                <a:off x="5739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0"/>
              <p:cNvSpPr/>
              <p:nvPr/>
            </p:nvSpPr>
            <p:spPr>
              <a:xfrm>
                <a:off x="10402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0"/>
              <p:cNvSpPr/>
              <p:nvPr/>
            </p:nvSpPr>
            <p:spPr>
              <a:xfrm>
                <a:off x="595400" y="13773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0"/>
              <p:cNvSpPr/>
              <p:nvPr/>
            </p:nvSpPr>
            <p:spPr>
              <a:xfrm>
                <a:off x="595400" y="17540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0"/>
              <p:cNvSpPr/>
              <p:nvPr/>
            </p:nvSpPr>
            <p:spPr>
              <a:xfrm>
                <a:off x="613325" y="213063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0"/>
              <p:cNvSpPr/>
              <p:nvPr/>
            </p:nvSpPr>
            <p:spPr>
              <a:xfrm>
                <a:off x="595400" y="250726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0"/>
              <p:cNvSpPr/>
              <p:nvPr/>
            </p:nvSpPr>
            <p:spPr>
              <a:xfrm>
                <a:off x="595400" y="28838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0"/>
              <p:cNvSpPr/>
              <p:nvPr/>
            </p:nvSpPr>
            <p:spPr>
              <a:xfrm>
                <a:off x="613325" y="32605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6"/>
        </a:solidFill>
      </p:bgPr>
    </p:bg>
    <p:spTree>
      <p:nvGrpSpPr>
        <p:cNvPr id="12" name="Shape 12"/>
        <p:cNvGrpSpPr/>
        <p:nvPr/>
      </p:nvGrpSpPr>
      <p:grpSpPr>
        <a:xfrm>
          <a:off x="0" y="0"/>
          <a:ext cx="0" cy="0"/>
          <a:chOff x="0" y="0"/>
          <a:chExt cx="0" cy="0"/>
        </a:xfrm>
      </p:grpSpPr>
      <p:grpSp>
        <p:nvGrpSpPr>
          <p:cNvPr id="13" name="Google Shape;13;p3"/>
          <p:cNvGrpSpPr/>
          <p:nvPr/>
        </p:nvGrpSpPr>
        <p:grpSpPr>
          <a:xfrm>
            <a:off x="-259862" y="786553"/>
            <a:ext cx="1443946" cy="721968"/>
            <a:chOff x="311697" y="-12"/>
            <a:chExt cx="4437449" cy="2218709"/>
          </a:xfrm>
        </p:grpSpPr>
        <p:sp>
          <p:nvSpPr>
            <p:cNvPr id="14" name="Google Shape;14;p3"/>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
          <p:cNvGrpSpPr/>
          <p:nvPr/>
        </p:nvGrpSpPr>
        <p:grpSpPr>
          <a:xfrm>
            <a:off x="7969738" y="1388253"/>
            <a:ext cx="1443946" cy="721968"/>
            <a:chOff x="311697" y="-12"/>
            <a:chExt cx="4437449" cy="2218709"/>
          </a:xfrm>
        </p:grpSpPr>
        <p:sp>
          <p:nvSpPr>
            <p:cNvPr id="344" name="Google Shape;344;p3"/>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3"/>
          <p:cNvGrpSpPr/>
          <p:nvPr/>
        </p:nvGrpSpPr>
        <p:grpSpPr>
          <a:xfrm>
            <a:off x="-98650" y="3310126"/>
            <a:ext cx="9242700" cy="2002824"/>
            <a:chOff x="-98650" y="3310126"/>
            <a:chExt cx="9242700" cy="2002824"/>
          </a:xfrm>
        </p:grpSpPr>
        <p:grpSp>
          <p:nvGrpSpPr>
            <p:cNvPr id="674" name="Google Shape;674;p3"/>
            <p:cNvGrpSpPr/>
            <p:nvPr/>
          </p:nvGrpSpPr>
          <p:grpSpPr>
            <a:xfrm>
              <a:off x="2788951" y="3310126"/>
              <a:ext cx="831787" cy="721972"/>
              <a:chOff x="2788951" y="3310126"/>
              <a:chExt cx="831787" cy="721972"/>
            </a:xfrm>
          </p:grpSpPr>
          <p:sp>
            <p:nvSpPr>
              <p:cNvPr id="675" name="Google Shape;675;p3"/>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
            <p:cNvGrpSpPr/>
            <p:nvPr/>
          </p:nvGrpSpPr>
          <p:grpSpPr>
            <a:xfrm>
              <a:off x="-98650" y="4010850"/>
              <a:ext cx="9242700" cy="1302100"/>
              <a:chOff x="-98650" y="4010850"/>
              <a:chExt cx="9242700" cy="1302100"/>
            </a:xfrm>
          </p:grpSpPr>
          <p:sp>
            <p:nvSpPr>
              <p:cNvPr id="724" name="Google Shape;724;p3"/>
              <p:cNvSpPr/>
              <p:nvPr/>
            </p:nvSpPr>
            <p:spPr>
              <a:xfrm>
                <a:off x="-98650" y="4010850"/>
                <a:ext cx="9242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98650" y="4584050"/>
                <a:ext cx="9242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98650" y="4745950"/>
                <a:ext cx="9242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7" name="Google Shape;727;p3"/>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8" name="Google Shape;728;p3"/>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29" name="Google Shape;729;p3"/>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BODY_1_1_1_1">
    <p:bg>
      <p:bgPr>
        <a:solidFill>
          <a:schemeClr val="accent6"/>
        </a:solidFill>
      </p:bgPr>
    </p:bg>
    <p:spTree>
      <p:nvGrpSpPr>
        <p:cNvPr id="3694" name="Shape 3694"/>
        <p:cNvGrpSpPr/>
        <p:nvPr/>
      </p:nvGrpSpPr>
      <p:grpSpPr>
        <a:xfrm>
          <a:off x="0" y="0"/>
          <a:ext cx="0" cy="0"/>
          <a:chOff x="0" y="0"/>
          <a:chExt cx="0" cy="0"/>
        </a:xfrm>
      </p:grpSpPr>
      <p:sp>
        <p:nvSpPr>
          <p:cNvPr id="3695" name="Google Shape;3695;p21"/>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96" name="Google Shape;3696;p21"/>
          <p:cNvSpPr txBox="1"/>
          <p:nvPr>
            <p:ph idx="2" type="title"/>
          </p:nvPr>
        </p:nvSpPr>
        <p:spPr>
          <a:xfrm>
            <a:off x="1598176" y="1762650"/>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697" name="Google Shape;3697;p21"/>
          <p:cNvSpPr txBox="1"/>
          <p:nvPr>
            <p:ph idx="1" type="subTitle"/>
          </p:nvPr>
        </p:nvSpPr>
        <p:spPr>
          <a:xfrm>
            <a:off x="1598175" y="2174828"/>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698" name="Google Shape;3698;p21"/>
          <p:cNvSpPr txBox="1"/>
          <p:nvPr>
            <p:ph idx="3" type="title"/>
          </p:nvPr>
        </p:nvSpPr>
        <p:spPr>
          <a:xfrm>
            <a:off x="1598176" y="3271775"/>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699" name="Google Shape;3699;p21"/>
          <p:cNvSpPr txBox="1"/>
          <p:nvPr>
            <p:ph idx="4" type="subTitle"/>
          </p:nvPr>
        </p:nvSpPr>
        <p:spPr>
          <a:xfrm>
            <a:off x="1598175" y="3683953"/>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700" name="Google Shape;3700;p21"/>
          <p:cNvSpPr txBox="1"/>
          <p:nvPr>
            <p:ph idx="5" type="title"/>
          </p:nvPr>
        </p:nvSpPr>
        <p:spPr>
          <a:xfrm>
            <a:off x="5744226" y="1762650"/>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01" name="Google Shape;3701;p21"/>
          <p:cNvSpPr txBox="1"/>
          <p:nvPr>
            <p:ph idx="6" type="subTitle"/>
          </p:nvPr>
        </p:nvSpPr>
        <p:spPr>
          <a:xfrm>
            <a:off x="5744225" y="2174828"/>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702" name="Google Shape;3702;p21"/>
          <p:cNvSpPr txBox="1"/>
          <p:nvPr>
            <p:ph idx="7" type="title"/>
          </p:nvPr>
        </p:nvSpPr>
        <p:spPr>
          <a:xfrm>
            <a:off x="5744226" y="3271775"/>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03" name="Google Shape;3703;p21"/>
          <p:cNvSpPr txBox="1"/>
          <p:nvPr>
            <p:ph idx="8" type="subTitle"/>
          </p:nvPr>
        </p:nvSpPr>
        <p:spPr>
          <a:xfrm>
            <a:off x="5744225" y="3683953"/>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bg>
      <p:bgPr>
        <a:solidFill>
          <a:schemeClr val="accent6"/>
        </a:solidFill>
      </p:bgPr>
    </p:bg>
    <p:spTree>
      <p:nvGrpSpPr>
        <p:cNvPr id="3704" name="Shape 3704"/>
        <p:cNvGrpSpPr/>
        <p:nvPr/>
      </p:nvGrpSpPr>
      <p:grpSpPr>
        <a:xfrm>
          <a:off x="0" y="0"/>
          <a:ext cx="0" cy="0"/>
          <a:chOff x="0" y="0"/>
          <a:chExt cx="0" cy="0"/>
        </a:xfrm>
      </p:grpSpPr>
      <p:sp>
        <p:nvSpPr>
          <p:cNvPr id="3705" name="Google Shape;3705;p22"/>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06" name="Google Shape;3706;p22"/>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707" name="Google Shape;3707;p22"/>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708" name="Google Shape;3708;p22"/>
          <p:cNvGrpSpPr/>
          <p:nvPr/>
        </p:nvGrpSpPr>
        <p:grpSpPr>
          <a:xfrm>
            <a:off x="1849188" y="277203"/>
            <a:ext cx="1443946" cy="721968"/>
            <a:chOff x="311697" y="-12"/>
            <a:chExt cx="4437449" cy="2218709"/>
          </a:xfrm>
        </p:grpSpPr>
        <p:sp>
          <p:nvSpPr>
            <p:cNvPr id="3709" name="Google Shape;3709;p22"/>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2"/>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2"/>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2"/>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2"/>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2"/>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2"/>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2"/>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2"/>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2"/>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2"/>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2"/>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2"/>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2"/>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2"/>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2"/>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2"/>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2"/>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2"/>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2"/>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2"/>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2"/>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2"/>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2"/>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2"/>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2"/>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2"/>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2"/>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2"/>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2"/>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2"/>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2"/>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2"/>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2"/>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2"/>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2"/>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2"/>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2"/>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2"/>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2"/>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2"/>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2"/>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2"/>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2"/>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2"/>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2"/>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2"/>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2"/>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2"/>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2"/>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2"/>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2"/>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2"/>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2"/>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2"/>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2"/>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2"/>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2"/>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2"/>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2"/>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2"/>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2"/>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2"/>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2"/>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2"/>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2"/>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2"/>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2"/>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2"/>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2"/>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2"/>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2"/>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2"/>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2"/>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2"/>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2"/>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2"/>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2"/>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2"/>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2"/>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2"/>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2"/>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2"/>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2"/>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2"/>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2"/>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2"/>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2"/>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2"/>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2"/>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2"/>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2"/>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2"/>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2"/>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2"/>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2"/>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2"/>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2"/>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2"/>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2"/>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2"/>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2"/>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2"/>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2"/>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2"/>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2"/>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2"/>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2"/>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2"/>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2"/>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2"/>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2"/>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2"/>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2"/>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2"/>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2"/>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2"/>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2"/>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2"/>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2"/>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2"/>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2"/>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2"/>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2"/>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2"/>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2"/>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2"/>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2"/>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2"/>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2"/>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2"/>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2"/>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2"/>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2"/>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2"/>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2"/>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2"/>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2"/>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2"/>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2"/>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2"/>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2"/>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2"/>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2"/>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2"/>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2"/>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2"/>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2"/>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2"/>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2"/>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2"/>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2"/>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2"/>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2"/>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2"/>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2"/>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2"/>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2"/>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2"/>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2"/>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2"/>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2"/>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2"/>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2"/>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2"/>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2"/>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2"/>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2"/>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2"/>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2"/>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2"/>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2"/>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2"/>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2"/>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2"/>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2"/>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2"/>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2"/>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2"/>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2"/>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2"/>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2"/>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2"/>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2"/>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2"/>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2"/>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2"/>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2"/>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2"/>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2"/>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2"/>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2"/>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2"/>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2"/>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2"/>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2"/>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2"/>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2"/>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2"/>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2"/>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2"/>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2"/>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2"/>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2"/>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2"/>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2"/>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2"/>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2"/>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2"/>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2"/>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2"/>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2"/>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2"/>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2"/>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2"/>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2"/>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2"/>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2"/>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2"/>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2"/>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2"/>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2"/>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2"/>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2"/>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2"/>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2"/>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2"/>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2"/>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2"/>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2"/>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2"/>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2"/>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2"/>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2"/>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2"/>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2"/>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2"/>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2"/>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2"/>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2"/>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2"/>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2"/>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2"/>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2"/>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2"/>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2"/>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2"/>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2"/>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2"/>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2"/>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2"/>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2"/>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2"/>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2"/>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2"/>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2"/>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2"/>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2"/>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2"/>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2"/>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2"/>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2"/>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2"/>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2"/>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2"/>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2"/>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2"/>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2"/>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2"/>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2"/>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2"/>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2"/>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2"/>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2"/>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2"/>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2"/>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2"/>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2"/>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2"/>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2"/>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2"/>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2"/>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2"/>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2"/>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2"/>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2"/>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2"/>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2"/>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2"/>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2"/>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2"/>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2"/>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2"/>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2"/>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2"/>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2"/>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2"/>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2"/>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2"/>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2"/>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2"/>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2"/>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2"/>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2"/>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2"/>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2"/>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2"/>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2"/>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2"/>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2"/>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2"/>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2"/>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2"/>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2"/>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2"/>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2"/>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2"/>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2"/>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2"/>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2"/>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2"/>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2"/>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2"/>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2"/>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2"/>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2"/>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2"/>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2"/>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2"/>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22"/>
          <p:cNvGrpSpPr/>
          <p:nvPr/>
        </p:nvGrpSpPr>
        <p:grpSpPr>
          <a:xfrm>
            <a:off x="-387375" y="2038775"/>
            <a:ext cx="9531425" cy="3274175"/>
            <a:chOff x="-387375" y="2038775"/>
            <a:chExt cx="9531425" cy="3274175"/>
          </a:xfrm>
        </p:grpSpPr>
        <p:grpSp>
          <p:nvGrpSpPr>
            <p:cNvPr id="4039" name="Google Shape;4039;p22"/>
            <p:cNvGrpSpPr/>
            <p:nvPr/>
          </p:nvGrpSpPr>
          <p:grpSpPr>
            <a:xfrm>
              <a:off x="7767451" y="3282676"/>
              <a:ext cx="831787" cy="721972"/>
              <a:chOff x="2788951" y="3310126"/>
              <a:chExt cx="831787" cy="721972"/>
            </a:xfrm>
          </p:grpSpPr>
          <p:sp>
            <p:nvSpPr>
              <p:cNvPr id="4040" name="Google Shape;4040;p22"/>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2"/>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2"/>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2"/>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2"/>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2"/>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2"/>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2"/>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2"/>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2"/>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2"/>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2"/>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2"/>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2"/>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2"/>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2"/>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2"/>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2"/>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2"/>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2"/>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2"/>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2"/>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2"/>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2"/>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2"/>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2"/>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2"/>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2"/>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2"/>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2"/>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2"/>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2"/>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2"/>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2"/>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2"/>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2"/>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2"/>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2"/>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2"/>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2"/>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2"/>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2"/>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2"/>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2"/>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2"/>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2"/>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2"/>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2"/>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22"/>
            <p:cNvGrpSpPr/>
            <p:nvPr/>
          </p:nvGrpSpPr>
          <p:grpSpPr>
            <a:xfrm>
              <a:off x="-387375" y="2038775"/>
              <a:ext cx="9531425" cy="3274175"/>
              <a:chOff x="-387375" y="2038775"/>
              <a:chExt cx="9531425" cy="3274175"/>
            </a:xfrm>
          </p:grpSpPr>
          <p:grpSp>
            <p:nvGrpSpPr>
              <p:cNvPr id="4089" name="Google Shape;4089;p22"/>
              <p:cNvGrpSpPr/>
              <p:nvPr/>
            </p:nvGrpSpPr>
            <p:grpSpPr>
              <a:xfrm>
                <a:off x="-98650" y="4010850"/>
                <a:ext cx="9242700" cy="1302100"/>
                <a:chOff x="-98650" y="4010850"/>
                <a:chExt cx="9242700" cy="1302100"/>
              </a:xfrm>
            </p:grpSpPr>
            <p:sp>
              <p:nvSpPr>
                <p:cNvPr id="4090" name="Google Shape;4090;p22"/>
                <p:cNvSpPr/>
                <p:nvPr/>
              </p:nvSpPr>
              <p:spPr>
                <a:xfrm>
                  <a:off x="-98650" y="4010850"/>
                  <a:ext cx="9242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2"/>
                <p:cNvSpPr/>
                <p:nvPr/>
              </p:nvSpPr>
              <p:spPr>
                <a:xfrm>
                  <a:off x="-98650" y="4584050"/>
                  <a:ext cx="9242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2"/>
                <p:cNvSpPr/>
                <p:nvPr/>
              </p:nvSpPr>
              <p:spPr>
                <a:xfrm>
                  <a:off x="-98650" y="4745950"/>
                  <a:ext cx="9242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22"/>
              <p:cNvGrpSpPr/>
              <p:nvPr/>
            </p:nvGrpSpPr>
            <p:grpSpPr>
              <a:xfrm>
                <a:off x="-387375" y="2038775"/>
                <a:ext cx="1722000" cy="578125"/>
                <a:chOff x="-387375" y="2038775"/>
                <a:chExt cx="1722000" cy="578125"/>
              </a:xfrm>
            </p:grpSpPr>
            <p:sp>
              <p:nvSpPr>
                <p:cNvPr id="4094" name="Google Shape;4094;p22"/>
                <p:cNvSpPr/>
                <p:nvPr/>
              </p:nvSpPr>
              <p:spPr>
                <a:xfrm>
                  <a:off x="-387375" y="2038775"/>
                  <a:ext cx="1722000" cy="209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2"/>
                <p:cNvSpPr/>
                <p:nvPr/>
              </p:nvSpPr>
              <p:spPr>
                <a:xfrm>
                  <a:off x="-387375" y="2254000"/>
                  <a:ext cx="1722000" cy="92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2"/>
                <p:cNvSpPr/>
                <p:nvPr/>
              </p:nvSpPr>
              <p:spPr>
                <a:xfrm>
                  <a:off x="-387375" y="2352900"/>
                  <a:ext cx="1722000" cy="264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BODY_1_1_2">
    <p:bg>
      <p:bgPr>
        <a:solidFill>
          <a:schemeClr val="accent6"/>
        </a:solidFill>
      </p:bgPr>
    </p:bg>
    <p:spTree>
      <p:nvGrpSpPr>
        <p:cNvPr id="4097" name="Shape 4097"/>
        <p:cNvGrpSpPr/>
        <p:nvPr/>
      </p:nvGrpSpPr>
      <p:grpSpPr>
        <a:xfrm>
          <a:off x="0" y="0"/>
          <a:ext cx="0" cy="0"/>
          <a:chOff x="0" y="0"/>
          <a:chExt cx="0" cy="0"/>
        </a:xfrm>
      </p:grpSpPr>
      <p:sp>
        <p:nvSpPr>
          <p:cNvPr id="4098" name="Google Shape;4098;p23"/>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99" name="Google Shape;4099;p23"/>
          <p:cNvSpPr txBox="1"/>
          <p:nvPr>
            <p:ph idx="2" type="title"/>
          </p:nvPr>
        </p:nvSpPr>
        <p:spPr>
          <a:xfrm>
            <a:off x="8175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00" name="Google Shape;4100;p23"/>
          <p:cNvSpPr txBox="1"/>
          <p:nvPr>
            <p:ph idx="1" type="subTitle"/>
          </p:nvPr>
        </p:nvSpPr>
        <p:spPr>
          <a:xfrm>
            <a:off x="8175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01" name="Google Shape;4101;p23"/>
          <p:cNvSpPr txBox="1"/>
          <p:nvPr>
            <p:ph idx="3" type="title"/>
          </p:nvPr>
        </p:nvSpPr>
        <p:spPr>
          <a:xfrm>
            <a:off x="34099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02" name="Google Shape;4102;p23"/>
          <p:cNvSpPr txBox="1"/>
          <p:nvPr>
            <p:ph idx="4" type="subTitle"/>
          </p:nvPr>
        </p:nvSpPr>
        <p:spPr>
          <a:xfrm>
            <a:off x="34099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03" name="Google Shape;4103;p23"/>
          <p:cNvSpPr txBox="1"/>
          <p:nvPr>
            <p:ph idx="5" type="title"/>
          </p:nvPr>
        </p:nvSpPr>
        <p:spPr>
          <a:xfrm>
            <a:off x="60023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04" name="Google Shape;4104;p23"/>
          <p:cNvSpPr txBox="1"/>
          <p:nvPr>
            <p:ph idx="6" type="subTitle"/>
          </p:nvPr>
        </p:nvSpPr>
        <p:spPr>
          <a:xfrm>
            <a:off x="60023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05" name="Google Shape;4105;p23"/>
          <p:cNvSpPr txBox="1"/>
          <p:nvPr>
            <p:ph idx="7" type="title"/>
          </p:nvPr>
        </p:nvSpPr>
        <p:spPr>
          <a:xfrm>
            <a:off x="8175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06" name="Google Shape;4106;p23"/>
          <p:cNvSpPr txBox="1"/>
          <p:nvPr>
            <p:ph idx="8" type="subTitle"/>
          </p:nvPr>
        </p:nvSpPr>
        <p:spPr>
          <a:xfrm>
            <a:off x="8175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07" name="Google Shape;4107;p23"/>
          <p:cNvSpPr txBox="1"/>
          <p:nvPr>
            <p:ph idx="9" type="title"/>
          </p:nvPr>
        </p:nvSpPr>
        <p:spPr>
          <a:xfrm>
            <a:off x="34099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08" name="Google Shape;4108;p23"/>
          <p:cNvSpPr txBox="1"/>
          <p:nvPr>
            <p:ph idx="13" type="subTitle"/>
          </p:nvPr>
        </p:nvSpPr>
        <p:spPr>
          <a:xfrm>
            <a:off x="34099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09" name="Google Shape;4109;p23"/>
          <p:cNvSpPr txBox="1"/>
          <p:nvPr>
            <p:ph idx="14" type="title"/>
          </p:nvPr>
        </p:nvSpPr>
        <p:spPr>
          <a:xfrm>
            <a:off x="60023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10" name="Google Shape;4110;p23"/>
          <p:cNvSpPr txBox="1"/>
          <p:nvPr>
            <p:ph idx="15" type="subTitle"/>
          </p:nvPr>
        </p:nvSpPr>
        <p:spPr>
          <a:xfrm>
            <a:off x="60023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2">
    <p:bg>
      <p:bgPr>
        <a:solidFill>
          <a:schemeClr val="accent6"/>
        </a:solidFill>
      </p:bgPr>
    </p:bg>
    <p:spTree>
      <p:nvGrpSpPr>
        <p:cNvPr id="4111" name="Shape 4111"/>
        <p:cNvGrpSpPr/>
        <p:nvPr/>
      </p:nvGrpSpPr>
      <p:grpSpPr>
        <a:xfrm>
          <a:off x="0" y="0"/>
          <a:ext cx="0" cy="0"/>
          <a:chOff x="0" y="0"/>
          <a:chExt cx="0" cy="0"/>
        </a:xfrm>
      </p:grpSpPr>
      <p:sp>
        <p:nvSpPr>
          <p:cNvPr id="4112" name="Google Shape;4112;p24"/>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13" name="Google Shape;4113;p24"/>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114" name="Google Shape;4114;p24"/>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115" name="Google Shape;4115;p24"/>
          <p:cNvGrpSpPr/>
          <p:nvPr/>
        </p:nvGrpSpPr>
        <p:grpSpPr>
          <a:xfrm>
            <a:off x="8248063" y="1554103"/>
            <a:ext cx="1443946" cy="721968"/>
            <a:chOff x="311697" y="-12"/>
            <a:chExt cx="4437449" cy="2218709"/>
          </a:xfrm>
        </p:grpSpPr>
        <p:sp>
          <p:nvSpPr>
            <p:cNvPr id="4116" name="Google Shape;4116;p24"/>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4"/>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4"/>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4"/>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4"/>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4"/>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4"/>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4"/>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4"/>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4"/>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4"/>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4"/>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4"/>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4"/>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4"/>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4"/>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4"/>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4"/>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4"/>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4"/>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4"/>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4"/>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4"/>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4"/>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4"/>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4"/>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4"/>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4"/>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4"/>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4"/>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4"/>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4"/>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4"/>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4"/>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4"/>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4"/>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4"/>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4"/>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4"/>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4"/>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4"/>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4"/>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4"/>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4"/>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4"/>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4"/>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4"/>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4"/>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4"/>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4"/>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4"/>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4"/>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4"/>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4"/>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4"/>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4"/>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4"/>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4"/>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4"/>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4"/>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4"/>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4"/>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4"/>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4"/>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4"/>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4"/>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4"/>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4"/>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4"/>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4"/>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4"/>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4"/>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4"/>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4"/>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4"/>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4"/>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4"/>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4"/>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4"/>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4"/>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4"/>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4"/>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4"/>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4"/>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4"/>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4"/>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4"/>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4"/>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4"/>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4"/>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4"/>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4"/>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4"/>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4"/>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4"/>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4"/>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4"/>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4"/>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4"/>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4"/>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4"/>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4"/>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4"/>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4"/>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4"/>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4"/>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4"/>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4"/>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4"/>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4"/>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4"/>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4"/>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4"/>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4"/>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4"/>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4"/>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4"/>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4"/>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4"/>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4"/>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4"/>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4"/>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4"/>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4"/>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4"/>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4"/>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4"/>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4"/>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4"/>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4"/>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4"/>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4"/>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4"/>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4"/>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4"/>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4"/>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4"/>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4"/>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4"/>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4"/>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4"/>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4"/>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4"/>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4"/>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4"/>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4"/>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4"/>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4"/>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4"/>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4"/>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4"/>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4"/>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4"/>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4"/>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4"/>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4"/>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4"/>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4"/>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4"/>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4"/>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4"/>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4"/>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4"/>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4"/>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4"/>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4"/>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4"/>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4"/>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4"/>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4"/>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4"/>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4"/>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4"/>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24"/>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4"/>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4"/>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4"/>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4"/>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4"/>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4"/>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4"/>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4"/>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4"/>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4"/>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4"/>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4"/>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4"/>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4"/>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4"/>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4"/>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4"/>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4"/>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4"/>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4"/>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4"/>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4"/>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4"/>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4"/>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4"/>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4"/>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4"/>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4"/>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4"/>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4"/>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4"/>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4"/>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4"/>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4"/>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4"/>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4"/>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4"/>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4"/>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4"/>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4"/>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4"/>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4"/>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4"/>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4"/>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4"/>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4"/>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4"/>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4"/>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4"/>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4"/>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4"/>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4"/>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4"/>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4"/>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4"/>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4"/>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4"/>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4"/>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4"/>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4"/>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4"/>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4"/>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4"/>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4"/>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4"/>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4"/>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4"/>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4"/>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4"/>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4"/>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4"/>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4"/>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4"/>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4"/>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4"/>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4"/>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4"/>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4"/>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4"/>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4"/>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4"/>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4"/>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4"/>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4"/>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4"/>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4"/>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4"/>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4"/>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4"/>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4"/>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4"/>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4"/>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4"/>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4"/>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4"/>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24"/>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4"/>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4"/>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4"/>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4"/>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4"/>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4"/>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4"/>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4"/>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4"/>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4"/>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4"/>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4"/>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4"/>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4"/>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4"/>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4"/>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4"/>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4"/>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4"/>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4"/>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4"/>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4"/>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4"/>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4"/>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4"/>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4"/>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4"/>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4"/>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4"/>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4"/>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4"/>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4"/>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4"/>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4"/>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4"/>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4"/>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4"/>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4"/>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4"/>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4"/>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4"/>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4"/>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4"/>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4"/>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4"/>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4"/>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4"/>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4"/>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4"/>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4"/>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4"/>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4"/>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4"/>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4"/>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4"/>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4"/>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4"/>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4"/>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4"/>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24"/>
          <p:cNvGrpSpPr/>
          <p:nvPr/>
        </p:nvGrpSpPr>
        <p:grpSpPr>
          <a:xfrm>
            <a:off x="-475087" y="219803"/>
            <a:ext cx="1443946" cy="721968"/>
            <a:chOff x="311697" y="-12"/>
            <a:chExt cx="4437449" cy="2218709"/>
          </a:xfrm>
        </p:grpSpPr>
        <p:sp>
          <p:nvSpPr>
            <p:cNvPr id="4446" name="Google Shape;4446;p24"/>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4"/>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4"/>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4"/>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4"/>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4"/>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4"/>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4"/>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4"/>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4"/>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4"/>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4"/>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4"/>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4"/>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4"/>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4"/>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4"/>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4"/>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4"/>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4"/>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4"/>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4"/>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4"/>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4"/>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4"/>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4"/>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4"/>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4"/>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4"/>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4"/>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4"/>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4"/>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4"/>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4"/>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4"/>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4"/>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4"/>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4"/>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4"/>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4"/>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4"/>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4"/>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4"/>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4"/>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4"/>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4"/>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4"/>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4"/>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4"/>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4"/>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4"/>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4"/>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4"/>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4"/>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4"/>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4"/>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4"/>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4"/>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4"/>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4"/>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4"/>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4"/>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4"/>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4"/>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4"/>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4"/>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4"/>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4"/>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4"/>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4"/>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4"/>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4"/>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4"/>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4"/>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4"/>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4"/>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4"/>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4"/>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4"/>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4"/>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4"/>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4"/>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4"/>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4"/>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4"/>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4"/>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4"/>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4"/>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4"/>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4"/>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4"/>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4"/>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4"/>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4"/>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4"/>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4"/>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4"/>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4"/>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4"/>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4"/>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4"/>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4"/>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4"/>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4"/>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4"/>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4"/>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4"/>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4"/>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4"/>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4"/>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4"/>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4"/>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4"/>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4"/>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4"/>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4"/>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4"/>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4"/>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4"/>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4"/>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4"/>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4"/>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4"/>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4"/>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4"/>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4"/>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4"/>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4"/>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4"/>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4"/>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4"/>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4"/>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4"/>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4"/>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4"/>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4"/>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4"/>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4"/>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4"/>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4"/>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4"/>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4"/>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4"/>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4"/>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4"/>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4"/>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4"/>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4"/>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4"/>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4"/>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4"/>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4"/>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4"/>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4"/>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4"/>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4"/>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4"/>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4"/>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4"/>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4"/>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4"/>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4"/>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4"/>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4"/>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4"/>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4"/>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4"/>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4"/>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4"/>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4"/>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4"/>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4"/>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4"/>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4"/>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4"/>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4"/>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4"/>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4"/>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4"/>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4"/>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4"/>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4"/>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4"/>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4"/>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4"/>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4"/>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4"/>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4"/>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4"/>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4"/>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4"/>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4"/>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4"/>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4"/>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4"/>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4"/>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4"/>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4"/>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4"/>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4"/>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4"/>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4"/>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4"/>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4"/>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4"/>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4"/>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4"/>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4"/>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4"/>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4"/>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4"/>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4"/>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4"/>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4"/>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4"/>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4"/>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4"/>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4"/>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4"/>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4"/>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4"/>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4"/>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4"/>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4"/>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4"/>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4"/>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4"/>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4"/>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4"/>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4"/>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4"/>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4"/>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4"/>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4"/>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4"/>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4"/>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4"/>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4"/>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4"/>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4"/>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4"/>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4"/>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4"/>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4"/>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4"/>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4"/>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4"/>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4"/>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4"/>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4"/>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4"/>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4"/>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4"/>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4"/>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4"/>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4"/>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4"/>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4"/>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4"/>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4"/>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4"/>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4"/>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4"/>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4"/>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4"/>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4"/>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4"/>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4"/>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4"/>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4"/>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4"/>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4"/>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4"/>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4"/>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4"/>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4"/>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4"/>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4"/>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4"/>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4"/>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4"/>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4"/>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4"/>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4"/>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4"/>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4"/>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4"/>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4"/>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4"/>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4"/>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4"/>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4"/>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24"/>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4"/>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4"/>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4"/>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4"/>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4"/>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4"/>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4"/>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4"/>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4"/>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4"/>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4"/>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4"/>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4"/>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4"/>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4"/>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4"/>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4"/>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4"/>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4"/>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4"/>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4"/>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4"/>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4"/>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4"/>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24"/>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4"/>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4"/>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4"/>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4"/>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4"/>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4"/>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4"/>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4"/>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4"/>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4"/>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4"/>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24"/>
          <p:cNvGrpSpPr/>
          <p:nvPr/>
        </p:nvGrpSpPr>
        <p:grpSpPr>
          <a:xfrm>
            <a:off x="-387375" y="2038775"/>
            <a:ext cx="1722000" cy="3104450"/>
            <a:chOff x="-387375" y="2038775"/>
            <a:chExt cx="1722000" cy="3104450"/>
          </a:xfrm>
        </p:grpSpPr>
        <p:sp>
          <p:nvSpPr>
            <p:cNvPr id="4776" name="Google Shape;4776;p24"/>
            <p:cNvSpPr/>
            <p:nvPr/>
          </p:nvSpPr>
          <p:spPr>
            <a:xfrm>
              <a:off x="-387375" y="2038775"/>
              <a:ext cx="1722000" cy="408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4"/>
            <p:cNvSpPr/>
            <p:nvPr/>
          </p:nvSpPr>
          <p:spPr>
            <a:xfrm>
              <a:off x="-387375" y="2442933"/>
              <a:ext cx="1722000" cy="180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4"/>
            <p:cNvSpPr/>
            <p:nvPr/>
          </p:nvSpPr>
          <p:spPr>
            <a:xfrm>
              <a:off x="-387375" y="2623825"/>
              <a:ext cx="1722000" cy="25194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24"/>
          <p:cNvGrpSpPr/>
          <p:nvPr/>
        </p:nvGrpSpPr>
        <p:grpSpPr>
          <a:xfrm>
            <a:off x="2424675" y="3715725"/>
            <a:ext cx="6719400" cy="1426850"/>
            <a:chOff x="2424675" y="3715725"/>
            <a:chExt cx="6719400" cy="1426850"/>
          </a:xfrm>
        </p:grpSpPr>
        <p:sp>
          <p:nvSpPr>
            <p:cNvPr id="4780" name="Google Shape;4780;p24"/>
            <p:cNvSpPr/>
            <p:nvPr/>
          </p:nvSpPr>
          <p:spPr>
            <a:xfrm>
              <a:off x="2424675" y="3715725"/>
              <a:ext cx="6719400" cy="408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4"/>
            <p:cNvSpPr/>
            <p:nvPr/>
          </p:nvSpPr>
          <p:spPr>
            <a:xfrm>
              <a:off x="2424675" y="4119883"/>
              <a:ext cx="6719400" cy="180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4"/>
            <p:cNvSpPr/>
            <p:nvPr/>
          </p:nvSpPr>
          <p:spPr>
            <a:xfrm>
              <a:off x="2424675" y="4300775"/>
              <a:ext cx="6719400" cy="841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3">
    <p:bg>
      <p:bgPr>
        <a:solidFill>
          <a:schemeClr val="accent6"/>
        </a:solidFill>
      </p:bgPr>
    </p:bg>
    <p:spTree>
      <p:nvGrpSpPr>
        <p:cNvPr id="4783" name="Shape 4783"/>
        <p:cNvGrpSpPr/>
        <p:nvPr/>
      </p:nvGrpSpPr>
      <p:grpSpPr>
        <a:xfrm>
          <a:off x="0" y="0"/>
          <a:ext cx="0" cy="0"/>
          <a:chOff x="0" y="0"/>
          <a:chExt cx="0" cy="0"/>
        </a:xfrm>
      </p:grpSpPr>
      <p:grpSp>
        <p:nvGrpSpPr>
          <p:cNvPr id="4784" name="Google Shape;4784;p25"/>
          <p:cNvGrpSpPr/>
          <p:nvPr/>
        </p:nvGrpSpPr>
        <p:grpSpPr>
          <a:xfrm>
            <a:off x="3850026" y="241153"/>
            <a:ext cx="1443946" cy="721968"/>
            <a:chOff x="311697" y="-12"/>
            <a:chExt cx="4437449" cy="2218709"/>
          </a:xfrm>
        </p:grpSpPr>
        <p:sp>
          <p:nvSpPr>
            <p:cNvPr id="4785" name="Google Shape;4785;p25"/>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5"/>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5"/>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5"/>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5"/>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5"/>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5"/>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5"/>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5"/>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5"/>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5"/>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5"/>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5"/>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5"/>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5"/>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5"/>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5"/>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5"/>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5"/>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5"/>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5"/>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5"/>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5"/>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5"/>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5"/>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5"/>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5"/>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5"/>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5"/>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5"/>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5"/>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5"/>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5"/>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5"/>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5"/>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5"/>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25"/>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25"/>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5"/>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5"/>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5"/>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5"/>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5"/>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5"/>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5"/>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5"/>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5"/>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5"/>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5"/>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5"/>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5"/>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5"/>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5"/>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5"/>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5"/>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5"/>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5"/>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5"/>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5"/>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5"/>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5"/>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5"/>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5"/>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5"/>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5"/>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5"/>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5"/>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5"/>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5"/>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5"/>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5"/>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5"/>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5"/>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5"/>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5"/>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5"/>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5"/>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5"/>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5"/>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5"/>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5"/>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5"/>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5"/>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5"/>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5"/>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5"/>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5"/>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5"/>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5"/>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5"/>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5"/>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5"/>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5"/>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5"/>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5"/>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5"/>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5"/>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5"/>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5"/>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5"/>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5"/>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5"/>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5"/>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5"/>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5"/>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5"/>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5"/>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5"/>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5"/>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5"/>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5"/>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5"/>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5"/>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5"/>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5"/>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5"/>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5"/>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5"/>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5"/>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5"/>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5"/>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5"/>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5"/>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5"/>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5"/>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5"/>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5"/>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5"/>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5"/>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5"/>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5"/>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5"/>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5"/>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5"/>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5"/>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5"/>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5"/>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5"/>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5"/>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5"/>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5"/>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5"/>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5"/>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5"/>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5"/>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5"/>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5"/>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5"/>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5"/>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5"/>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5"/>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5"/>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5"/>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5"/>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5"/>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5"/>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5"/>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5"/>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5"/>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5"/>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5"/>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5"/>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5"/>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5"/>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5"/>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5"/>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5"/>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5"/>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5"/>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5"/>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5"/>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5"/>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5"/>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5"/>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5"/>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5"/>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5"/>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5"/>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5"/>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5"/>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5"/>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5"/>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5"/>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5"/>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5"/>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5"/>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5"/>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5"/>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5"/>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5"/>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5"/>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5"/>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5"/>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5"/>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5"/>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5"/>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5"/>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5"/>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5"/>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5"/>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5"/>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5"/>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5"/>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5"/>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5"/>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5"/>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5"/>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5"/>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5"/>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5"/>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5"/>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5"/>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5"/>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5"/>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5"/>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5"/>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5"/>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5"/>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5"/>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5"/>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5"/>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5"/>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5"/>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5"/>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5"/>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5"/>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5"/>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5"/>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5"/>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5"/>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5"/>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5"/>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5"/>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5"/>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5"/>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5"/>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5"/>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5"/>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5"/>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5"/>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5"/>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5"/>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5"/>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5"/>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5"/>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5"/>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5"/>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5"/>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5"/>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5"/>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5"/>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5"/>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5"/>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5"/>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5"/>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5"/>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5"/>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5"/>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5"/>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5"/>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5"/>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5"/>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5"/>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5"/>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5"/>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5"/>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5"/>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5"/>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5"/>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5"/>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5"/>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5"/>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5"/>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5"/>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5"/>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5"/>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5"/>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5"/>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5"/>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5"/>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5"/>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5"/>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5"/>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5"/>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5"/>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5"/>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5"/>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5"/>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5"/>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5"/>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5"/>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5"/>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5"/>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5"/>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5"/>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5"/>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5"/>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5"/>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5"/>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5"/>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5"/>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5"/>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5"/>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5"/>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5"/>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5"/>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5"/>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5"/>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5"/>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5"/>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5"/>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5"/>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5"/>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5"/>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5"/>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5"/>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5"/>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25"/>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5"/>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5"/>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5"/>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5"/>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5"/>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5"/>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5"/>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5"/>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5"/>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5"/>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5"/>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25"/>
          <p:cNvGrpSpPr/>
          <p:nvPr/>
        </p:nvGrpSpPr>
        <p:grpSpPr>
          <a:xfrm>
            <a:off x="302103" y="3310126"/>
            <a:ext cx="831787" cy="721972"/>
            <a:chOff x="2788951" y="3310126"/>
            <a:chExt cx="831787" cy="721972"/>
          </a:xfrm>
        </p:grpSpPr>
        <p:sp>
          <p:nvSpPr>
            <p:cNvPr id="5115" name="Google Shape;5115;p25"/>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5"/>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5"/>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5"/>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25"/>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5"/>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5"/>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5"/>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5"/>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5"/>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5"/>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5"/>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5"/>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5"/>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5"/>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5"/>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5"/>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5"/>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5"/>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5"/>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25"/>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25"/>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25"/>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25"/>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25"/>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5"/>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5"/>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25"/>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25"/>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5"/>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5"/>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5"/>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5"/>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5"/>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5"/>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5"/>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25"/>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25"/>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5"/>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5"/>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5"/>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25"/>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5"/>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5"/>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25"/>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25"/>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25"/>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5"/>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25"/>
          <p:cNvGrpSpPr/>
          <p:nvPr/>
        </p:nvGrpSpPr>
        <p:grpSpPr>
          <a:xfrm>
            <a:off x="-98650" y="4010850"/>
            <a:ext cx="9242700" cy="1302100"/>
            <a:chOff x="-98650" y="4010850"/>
            <a:chExt cx="9242700" cy="1302100"/>
          </a:xfrm>
        </p:grpSpPr>
        <p:sp>
          <p:nvSpPr>
            <p:cNvPr id="5164" name="Google Shape;5164;p25"/>
            <p:cNvSpPr/>
            <p:nvPr/>
          </p:nvSpPr>
          <p:spPr>
            <a:xfrm>
              <a:off x="-98650" y="4010850"/>
              <a:ext cx="9242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5"/>
            <p:cNvSpPr/>
            <p:nvPr/>
          </p:nvSpPr>
          <p:spPr>
            <a:xfrm>
              <a:off x="-98650" y="4584050"/>
              <a:ext cx="9242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5"/>
            <p:cNvSpPr/>
            <p:nvPr/>
          </p:nvSpPr>
          <p:spPr>
            <a:xfrm>
              <a:off x="-98650" y="4745950"/>
              <a:ext cx="9242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7" name="Google Shape;5167;p25"/>
          <p:cNvSpPr txBox="1"/>
          <p:nvPr>
            <p:ph type="title"/>
          </p:nvPr>
        </p:nvSpPr>
        <p:spPr>
          <a:xfrm>
            <a:off x="3428275" y="1769604"/>
            <a:ext cx="4236900" cy="48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68" name="Google Shape;5168;p25"/>
          <p:cNvSpPr txBox="1"/>
          <p:nvPr>
            <p:ph hasCustomPrompt="1" idx="2" type="title"/>
          </p:nvPr>
        </p:nvSpPr>
        <p:spPr>
          <a:xfrm>
            <a:off x="1478825" y="1748425"/>
            <a:ext cx="2010300" cy="95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7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69" name="Google Shape;5169;p25"/>
          <p:cNvSpPr txBox="1"/>
          <p:nvPr>
            <p:ph idx="1" type="subTitle"/>
          </p:nvPr>
        </p:nvSpPr>
        <p:spPr>
          <a:xfrm>
            <a:off x="3428275" y="2275423"/>
            <a:ext cx="4236900" cy="44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170" name="Google Shape;5170;p25"/>
          <p:cNvSpPr/>
          <p:nvPr/>
        </p:nvSpPr>
        <p:spPr>
          <a:xfrm>
            <a:off x="2618000" y="3903875"/>
            <a:ext cx="871200" cy="1409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25"/>
          <p:cNvSpPr/>
          <p:nvPr/>
        </p:nvSpPr>
        <p:spPr>
          <a:xfrm>
            <a:off x="5712200" y="3957350"/>
            <a:ext cx="871200" cy="1409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2" name="Google Shape;5172;p25"/>
          <p:cNvGrpSpPr/>
          <p:nvPr/>
        </p:nvGrpSpPr>
        <p:grpSpPr>
          <a:xfrm>
            <a:off x="583737" y="2622667"/>
            <a:ext cx="263998" cy="263956"/>
            <a:chOff x="1031000" y="3038742"/>
            <a:chExt cx="263998" cy="263956"/>
          </a:xfrm>
        </p:grpSpPr>
        <p:sp>
          <p:nvSpPr>
            <p:cNvPr id="5173" name="Google Shape;5173;p2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25"/>
          <p:cNvGrpSpPr/>
          <p:nvPr/>
        </p:nvGrpSpPr>
        <p:grpSpPr>
          <a:xfrm>
            <a:off x="583737" y="2195842"/>
            <a:ext cx="263998" cy="263956"/>
            <a:chOff x="1031000" y="3038742"/>
            <a:chExt cx="263998" cy="263956"/>
          </a:xfrm>
        </p:grpSpPr>
        <p:sp>
          <p:nvSpPr>
            <p:cNvPr id="5178" name="Google Shape;5178;p2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25"/>
          <p:cNvGrpSpPr/>
          <p:nvPr/>
        </p:nvGrpSpPr>
        <p:grpSpPr>
          <a:xfrm>
            <a:off x="583737" y="1769017"/>
            <a:ext cx="263998" cy="263956"/>
            <a:chOff x="1031000" y="3038742"/>
            <a:chExt cx="263998" cy="263956"/>
          </a:xfrm>
        </p:grpSpPr>
        <p:sp>
          <p:nvSpPr>
            <p:cNvPr id="5183" name="Google Shape;5183;p2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_2_1">
    <p:bg>
      <p:bgPr>
        <a:solidFill>
          <a:schemeClr val="accent6"/>
        </a:solidFill>
      </p:bgPr>
    </p:bg>
    <p:spTree>
      <p:nvGrpSpPr>
        <p:cNvPr id="5187" name="Shape 5187"/>
        <p:cNvGrpSpPr/>
        <p:nvPr/>
      </p:nvGrpSpPr>
      <p:grpSpPr>
        <a:xfrm>
          <a:off x="0" y="0"/>
          <a:ext cx="0" cy="0"/>
          <a:chOff x="0" y="0"/>
          <a:chExt cx="0" cy="0"/>
        </a:xfrm>
      </p:grpSpPr>
      <p:sp>
        <p:nvSpPr>
          <p:cNvPr id="5188" name="Google Shape;5188;p26"/>
          <p:cNvSpPr txBox="1"/>
          <p:nvPr>
            <p:ph type="title"/>
          </p:nvPr>
        </p:nvSpPr>
        <p:spPr>
          <a:xfrm>
            <a:off x="1334700" y="839125"/>
            <a:ext cx="64746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89" name="Google Shape;5189;p26"/>
          <p:cNvSpPr txBox="1"/>
          <p:nvPr>
            <p:ph idx="1" type="subTitle"/>
          </p:nvPr>
        </p:nvSpPr>
        <p:spPr>
          <a:xfrm>
            <a:off x="2466750" y="1760850"/>
            <a:ext cx="4210500" cy="13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190" name="Google Shape;5190;p26"/>
          <p:cNvSpPr txBox="1"/>
          <p:nvPr/>
        </p:nvSpPr>
        <p:spPr>
          <a:xfrm>
            <a:off x="2568900" y="3737600"/>
            <a:ext cx="40062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Advent Pro"/>
                <a:ea typeface="Advent Pro"/>
                <a:cs typeface="Advent Pro"/>
                <a:sym typeface="Advent Pro"/>
              </a:rPr>
              <a:t>CREDITS: This presentation template was created by Slidesgo, including icons by Flaticon, and infographics &amp; images by Freepik.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
    <p:spTree>
      <p:nvGrpSpPr>
        <p:cNvPr id="5191" name="Shape 5191"/>
        <p:cNvGrpSpPr/>
        <p:nvPr/>
      </p:nvGrpSpPr>
      <p:grpSpPr>
        <a:xfrm>
          <a:off x="0" y="0"/>
          <a:ext cx="0" cy="0"/>
          <a:chOff x="0" y="0"/>
          <a:chExt cx="0" cy="0"/>
        </a:xfrm>
      </p:grpSpPr>
      <p:grpSp>
        <p:nvGrpSpPr>
          <p:cNvPr id="5192" name="Google Shape;5192;p27"/>
          <p:cNvGrpSpPr/>
          <p:nvPr/>
        </p:nvGrpSpPr>
        <p:grpSpPr>
          <a:xfrm>
            <a:off x="322655" y="362054"/>
            <a:ext cx="949170" cy="474582"/>
            <a:chOff x="311697" y="-12"/>
            <a:chExt cx="4437449" cy="2218709"/>
          </a:xfrm>
        </p:grpSpPr>
        <p:sp>
          <p:nvSpPr>
            <p:cNvPr id="5193" name="Google Shape;5193;p27"/>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7"/>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7"/>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7"/>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7"/>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7"/>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7"/>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7"/>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7"/>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7"/>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7"/>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7"/>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7"/>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7"/>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7"/>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7"/>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7"/>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7"/>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7"/>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7"/>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7"/>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7"/>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7"/>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7"/>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7"/>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7"/>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7"/>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7"/>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7"/>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7"/>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7"/>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7"/>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7"/>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7"/>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7"/>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7"/>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7"/>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7"/>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7"/>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7"/>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7"/>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7"/>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7"/>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7"/>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7"/>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7"/>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7"/>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7"/>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7"/>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7"/>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7"/>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7"/>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7"/>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7"/>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7"/>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7"/>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7"/>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7"/>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7"/>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7"/>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7"/>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7"/>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7"/>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7"/>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7"/>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7"/>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7"/>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7"/>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7"/>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7"/>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7"/>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7"/>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7"/>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7"/>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7"/>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7"/>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7"/>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7"/>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7"/>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7"/>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7"/>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7"/>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7"/>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7"/>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7"/>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7"/>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7"/>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7"/>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7"/>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7"/>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7"/>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7"/>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7"/>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7"/>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7"/>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7"/>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7"/>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7"/>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7"/>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7"/>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7"/>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7"/>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7"/>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7"/>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7"/>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7"/>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7"/>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7"/>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7"/>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7"/>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7"/>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7"/>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7"/>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7"/>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7"/>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7"/>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7"/>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7"/>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7"/>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7"/>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7"/>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7"/>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7"/>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7"/>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7"/>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7"/>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7"/>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7"/>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7"/>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7"/>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7"/>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7"/>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7"/>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7"/>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7"/>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7"/>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7"/>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7"/>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7"/>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7"/>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7"/>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7"/>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7"/>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7"/>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7"/>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7"/>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7"/>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7"/>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7"/>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7"/>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7"/>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7"/>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7"/>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7"/>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7"/>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7"/>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7"/>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7"/>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7"/>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7"/>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7"/>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7"/>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7"/>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7"/>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7"/>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7"/>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7"/>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7"/>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7"/>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7"/>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7"/>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7"/>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7"/>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7"/>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7"/>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7"/>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7"/>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7"/>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7"/>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7"/>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7"/>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7"/>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7"/>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7"/>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7"/>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7"/>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7"/>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7"/>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7"/>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7"/>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7"/>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7"/>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7"/>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7"/>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7"/>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7"/>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7"/>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7"/>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7"/>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7"/>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7"/>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7"/>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7"/>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7"/>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7"/>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7"/>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7"/>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7"/>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7"/>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7"/>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7"/>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7"/>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7"/>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7"/>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7"/>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7"/>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7"/>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7"/>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7"/>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7"/>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7"/>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7"/>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7"/>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7"/>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7"/>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27"/>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7"/>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7"/>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7"/>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7"/>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7"/>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7"/>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7"/>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7"/>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7"/>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7"/>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7"/>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7"/>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7"/>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7"/>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7"/>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7"/>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7"/>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7"/>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7"/>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7"/>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7"/>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7"/>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7"/>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7"/>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7"/>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7"/>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7"/>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7"/>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7"/>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27"/>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7"/>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7"/>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7"/>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7"/>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7"/>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7"/>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7"/>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7"/>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7"/>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7"/>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7"/>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7"/>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7"/>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7"/>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7"/>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7"/>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7"/>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7"/>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7"/>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7"/>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7"/>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7"/>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7"/>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7"/>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7"/>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7"/>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7"/>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7"/>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7"/>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7"/>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7"/>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7"/>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7"/>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27"/>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7"/>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7"/>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27"/>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7"/>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7"/>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7"/>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7"/>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27"/>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7"/>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7"/>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7"/>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7"/>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7"/>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7"/>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7"/>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7"/>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7"/>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7"/>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7"/>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7"/>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7"/>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7"/>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7"/>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7"/>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7"/>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7"/>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7"/>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7"/>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7"/>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7"/>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7"/>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7"/>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7"/>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7"/>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7"/>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7"/>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27"/>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7"/>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7"/>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27"/>
          <p:cNvGrpSpPr/>
          <p:nvPr/>
        </p:nvGrpSpPr>
        <p:grpSpPr>
          <a:xfrm>
            <a:off x="8049776" y="2065878"/>
            <a:ext cx="1443946" cy="721968"/>
            <a:chOff x="311697" y="-12"/>
            <a:chExt cx="4437449" cy="2218709"/>
          </a:xfrm>
        </p:grpSpPr>
        <p:sp>
          <p:nvSpPr>
            <p:cNvPr id="5523" name="Google Shape;5523;p27"/>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7"/>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7"/>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7"/>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7"/>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7"/>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7"/>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7"/>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7"/>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7"/>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7"/>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7"/>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7"/>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7"/>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27"/>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27"/>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7"/>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7"/>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7"/>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7"/>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7"/>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7"/>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7"/>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7"/>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7"/>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7"/>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7"/>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7"/>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7"/>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7"/>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7"/>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7"/>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7"/>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7"/>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7"/>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7"/>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7"/>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7"/>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7"/>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7"/>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7"/>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7"/>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7"/>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7"/>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7"/>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7"/>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7"/>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7"/>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7"/>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7"/>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7"/>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7"/>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7"/>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7"/>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7"/>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7"/>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27"/>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27"/>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7"/>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7"/>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7"/>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7"/>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7"/>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7"/>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7"/>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27"/>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7"/>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7"/>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7"/>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7"/>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27"/>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27"/>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7"/>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27"/>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7"/>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7"/>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7"/>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7"/>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7"/>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7"/>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7"/>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27"/>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7"/>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7"/>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27"/>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27"/>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27"/>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27"/>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7"/>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7"/>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27"/>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7"/>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27"/>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7"/>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7"/>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7"/>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7"/>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7"/>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7"/>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7"/>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7"/>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7"/>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7"/>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27"/>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27"/>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7"/>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7"/>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7"/>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7"/>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7"/>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7"/>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7"/>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7"/>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7"/>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27"/>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27"/>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27"/>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27"/>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27"/>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7"/>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7"/>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27"/>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7"/>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27"/>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7"/>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7"/>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7"/>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7"/>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27"/>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7"/>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7"/>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7"/>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7"/>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7"/>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27"/>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27"/>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7"/>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27"/>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7"/>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7"/>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27"/>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27"/>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27"/>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27"/>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7"/>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7"/>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27"/>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27"/>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7"/>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7"/>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7"/>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7"/>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7"/>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27"/>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7"/>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7"/>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7"/>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7"/>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27"/>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27"/>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7"/>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7"/>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7"/>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7"/>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7"/>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7"/>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7"/>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7"/>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7"/>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7"/>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7"/>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7"/>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7"/>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7"/>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7"/>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7"/>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7"/>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27"/>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7"/>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7"/>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7"/>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7"/>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7"/>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27"/>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27"/>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27"/>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7"/>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27"/>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27"/>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27"/>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27"/>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27"/>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27"/>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7"/>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27"/>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27"/>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7"/>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7"/>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7"/>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7"/>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7"/>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7"/>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7"/>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7"/>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27"/>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27"/>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7"/>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27"/>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27"/>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27"/>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7"/>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7"/>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7"/>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7"/>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7"/>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7"/>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27"/>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7"/>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27"/>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27"/>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7"/>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7"/>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7"/>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7"/>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27"/>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27"/>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7"/>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7"/>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27"/>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7"/>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27"/>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27"/>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27"/>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27"/>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7"/>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7"/>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27"/>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27"/>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7"/>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27"/>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7"/>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7"/>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7"/>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7"/>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7"/>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27"/>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7"/>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7"/>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27"/>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27"/>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27"/>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27"/>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27"/>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7"/>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27"/>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7"/>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7"/>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7"/>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7"/>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7"/>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7"/>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27"/>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27"/>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27"/>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7"/>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7"/>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7"/>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7"/>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7"/>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27"/>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27"/>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7"/>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7"/>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7"/>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27"/>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27"/>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7"/>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7"/>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7"/>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27"/>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27"/>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7"/>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7"/>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7"/>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7"/>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7"/>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7"/>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7"/>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7"/>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27"/>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27"/>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27"/>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27"/>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27"/>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7"/>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7"/>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27"/>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27"/>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27"/>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27"/>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7"/>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27"/>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27"/>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27"/>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27"/>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27"/>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7"/>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7"/>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7"/>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27"/>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27"/>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27"/>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27"/>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27"/>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27"/>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27"/>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27"/>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27"/>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7"/>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7"/>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7"/>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27"/>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27"/>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7"/>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7"/>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27"/>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27"/>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7"/>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7"/>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27"/>
          <p:cNvGrpSpPr/>
          <p:nvPr/>
        </p:nvGrpSpPr>
        <p:grpSpPr>
          <a:xfrm>
            <a:off x="-98650" y="3310126"/>
            <a:ext cx="9242700" cy="2002824"/>
            <a:chOff x="-98650" y="3310126"/>
            <a:chExt cx="9242700" cy="2002824"/>
          </a:xfrm>
        </p:grpSpPr>
        <p:grpSp>
          <p:nvGrpSpPr>
            <p:cNvPr id="5853" name="Google Shape;5853;p27"/>
            <p:cNvGrpSpPr/>
            <p:nvPr/>
          </p:nvGrpSpPr>
          <p:grpSpPr>
            <a:xfrm>
              <a:off x="4156107" y="3310126"/>
              <a:ext cx="831787" cy="721972"/>
              <a:chOff x="2788951" y="3310126"/>
              <a:chExt cx="831787" cy="721972"/>
            </a:xfrm>
          </p:grpSpPr>
          <p:sp>
            <p:nvSpPr>
              <p:cNvPr id="5854" name="Google Shape;5854;p27"/>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27"/>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7"/>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27"/>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27"/>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27"/>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27"/>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27"/>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27"/>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27"/>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27"/>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27"/>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27"/>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27"/>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27"/>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27"/>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27"/>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27"/>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27"/>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27"/>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27"/>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27"/>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27"/>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7"/>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7"/>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27"/>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27"/>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27"/>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7"/>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27"/>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27"/>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27"/>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7"/>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27"/>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27"/>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27"/>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7"/>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27"/>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27"/>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27"/>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27"/>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27"/>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27"/>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7"/>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27"/>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27"/>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27"/>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27"/>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27"/>
            <p:cNvGrpSpPr/>
            <p:nvPr/>
          </p:nvGrpSpPr>
          <p:grpSpPr>
            <a:xfrm>
              <a:off x="-98650" y="4010850"/>
              <a:ext cx="9242700" cy="1302100"/>
              <a:chOff x="-98650" y="4010850"/>
              <a:chExt cx="9242700" cy="1302100"/>
            </a:xfrm>
          </p:grpSpPr>
          <p:sp>
            <p:nvSpPr>
              <p:cNvPr id="5903" name="Google Shape;5903;p27"/>
              <p:cNvSpPr/>
              <p:nvPr/>
            </p:nvSpPr>
            <p:spPr>
              <a:xfrm>
                <a:off x="-98650" y="4010850"/>
                <a:ext cx="9242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27"/>
              <p:cNvSpPr/>
              <p:nvPr/>
            </p:nvSpPr>
            <p:spPr>
              <a:xfrm>
                <a:off x="-98650" y="4584050"/>
                <a:ext cx="9242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27"/>
              <p:cNvSpPr/>
              <p:nvPr/>
            </p:nvSpPr>
            <p:spPr>
              <a:xfrm>
                <a:off x="-98650" y="4745950"/>
                <a:ext cx="9242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6" name="Google Shape;5906;p27"/>
            <p:cNvSpPr/>
            <p:nvPr/>
          </p:nvSpPr>
          <p:spPr>
            <a:xfrm>
              <a:off x="2234475" y="3941950"/>
              <a:ext cx="1370100" cy="1371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27"/>
            <p:cNvSpPr/>
            <p:nvPr/>
          </p:nvSpPr>
          <p:spPr>
            <a:xfrm>
              <a:off x="7060675" y="3941950"/>
              <a:ext cx="1370100" cy="1371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
    <p:spTree>
      <p:nvGrpSpPr>
        <p:cNvPr id="5908" name="Shape 5908"/>
        <p:cNvGrpSpPr/>
        <p:nvPr/>
      </p:nvGrpSpPr>
      <p:grpSpPr>
        <a:xfrm>
          <a:off x="0" y="0"/>
          <a:ext cx="0" cy="0"/>
          <a:chOff x="0" y="0"/>
          <a:chExt cx="0" cy="0"/>
        </a:xfrm>
      </p:grpSpPr>
      <p:grpSp>
        <p:nvGrpSpPr>
          <p:cNvPr id="5909" name="Google Shape;5909;p28"/>
          <p:cNvGrpSpPr/>
          <p:nvPr/>
        </p:nvGrpSpPr>
        <p:grpSpPr>
          <a:xfrm>
            <a:off x="0" y="1474590"/>
            <a:ext cx="9144000" cy="3853085"/>
            <a:chOff x="0" y="1474590"/>
            <a:chExt cx="9144000" cy="3853085"/>
          </a:xfrm>
        </p:grpSpPr>
        <p:grpSp>
          <p:nvGrpSpPr>
            <p:cNvPr id="5910" name="Google Shape;5910;p28"/>
            <p:cNvGrpSpPr/>
            <p:nvPr/>
          </p:nvGrpSpPr>
          <p:grpSpPr>
            <a:xfrm>
              <a:off x="1147578" y="2986377"/>
              <a:ext cx="973077" cy="1033483"/>
              <a:chOff x="7230575" y="3501811"/>
              <a:chExt cx="1540410" cy="1636035"/>
            </a:xfrm>
          </p:grpSpPr>
          <p:grpSp>
            <p:nvGrpSpPr>
              <p:cNvPr id="5911" name="Google Shape;5911;p28"/>
              <p:cNvGrpSpPr/>
              <p:nvPr/>
            </p:nvGrpSpPr>
            <p:grpSpPr>
              <a:xfrm>
                <a:off x="7655512" y="4362305"/>
                <a:ext cx="775528" cy="775540"/>
                <a:chOff x="7655512" y="4362305"/>
                <a:chExt cx="775528" cy="775540"/>
              </a:xfrm>
            </p:grpSpPr>
            <p:sp>
              <p:nvSpPr>
                <p:cNvPr id="5912" name="Google Shape;5912;p28"/>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28"/>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28"/>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28"/>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28"/>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28"/>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28"/>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28"/>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28"/>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28"/>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28"/>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8"/>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28"/>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8"/>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8"/>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28"/>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28"/>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8"/>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28"/>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28"/>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28"/>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28"/>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8"/>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8"/>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28"/>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28"/>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8"/>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8"/>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8"/>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8"/>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8"/>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8"/>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8"/>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8"/>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8"/>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8"/>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8"/>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8"/>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0" name="Google Shape;5950;p28"/>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8"/>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8"/>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8"/>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8"/>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8"/>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8"/>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7" name="Google Shape;5957;p28"/>
              <p:cNvGrpSpPr/>
              <p:nvPr/>
            </p:nvGrpSpPr>
            <p:grpSpPr>
              <a:xfrm>
                <a:off x="7230575" y="3501811"/>
                <a:ext cx="1540410" cy="860514"/>
                <a:chOff x="7230575" y="3501811"/>
                <a:chExt cx="1540410" cy="860514"/>
              </a:xfrm>
            </p:grpSpPr>
            <p:sp>
              <p:nvSpPr>
                <p:cNvPr id="5958" name="Google Shape;5958;p28"/>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8"/>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8"/>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8"/>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8"/>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8"/>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8"/>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8"/>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8"/>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8"/>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8"/>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8"/>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8"/>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8"/>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8"/>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8"/>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8"/>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28"/>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28"/>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8"/>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8"/>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28"/>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28"/>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8"/>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8"/>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8"/>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8"/>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8"/>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28"/>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28"/>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8"/>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8"/>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8"/>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8"/>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8"/>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8"/>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8"/>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8"/>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8"/>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8"/>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8"/>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8"/>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8"/>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8"/>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8"/>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8"/>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8"/>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8"/>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8"/>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8"/>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8"/>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8"/>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8"/>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8"/>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8"/>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8"/>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8"/>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8"/>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8"/>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8"/>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8"/>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8"/>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28"/>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28"/>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8"/>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8"/>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8"/>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8"/>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8"/>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8"/>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8"/>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8"/>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8"/>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8"/>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8"/>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8"/>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8"/>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8"/>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8"/>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8"/>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8"/>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8"/>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8"/>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8"/>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8"/>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8"/>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8"/>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8"/>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8"/>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8"/>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8"/>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8"/>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8"/>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8"/>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8"/>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8"/>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8"/>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8"/>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8"/>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8"/>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8"/>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8"/>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8"/>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8"/>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8"/>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8"/>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8"/>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8"/>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8"/>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8"/>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8"/>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8"/>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8"/>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8"/>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8"/>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8"/>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8"/>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8"/>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8"/>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8"/>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8"/>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8"/>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8"/>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8"/>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8"/>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8"/>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8"/>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8"/>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8"/>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8"/>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8"/>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8"/>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8"/>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8"/>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8"/>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8"/>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8"/>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8"/>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8"/>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7" name="Google Shape;6097;p28"/>
            <p:cNvGrpSpPr/>
            <p:nvPr/>
          </p:nvGrpSpPr>
          <p:grpSpPr>
            <a:xfrm>
              <a:off x="414191" y="3387487"/>
              <a:ext cx="636299" cy="675799"/>
              <a:chOff x="6163859" y="4325295"/>
              <a:chExt cx="1007280" cy="1069810"/>
            </a:xfrm>
          </p:grpSpPr>
          <p:sp>
            <p:nvSpPr>
              <p:cNvPr id="6098" name="Google Shape;6098;p28"/>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8"/>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8"/>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8"/>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8"/>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8"/>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8"/>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8"/>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8"/>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8"/>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8"/>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8"/>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8"/>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8"/>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8"/>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8"/>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8"/>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8"/>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8"/>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8"/>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8"/>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8"/>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8"/>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8"/>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8"/>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8"/>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8"/>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8"/>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8"/>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8"/>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8"/>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8"/>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8"/>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8"/>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8"/>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8"/>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8"/>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8"/>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8"/>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8"/>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8"/>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8"/>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8"/>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8"/>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8"/>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28"/>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8"/>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28"/>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8"/>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8"/>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8"/>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8"/>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8"/>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8"/>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8"/>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8"/>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8"/>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8"/>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8"/>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8"/>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8"/>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8"/>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8"/>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8"/>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8"/>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8"/>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8"/>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8"/>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8"/>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8"/>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8"/>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8"/>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8"/>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8"/>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8"/>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8"/>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8"/>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8"/>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8"/>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8"/>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8"/>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8"/>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8"/>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8"/>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8"/>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8"/>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8"/>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8"/>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8"/>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8"/>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8"/>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8"/>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8"/>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8"/>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8"/>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8"/>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8"/>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8"/>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8"/>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8"/>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8"/>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8"/>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8"/>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8"/>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8"/>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8"/>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8"/>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8"/>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8"/>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8"/>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8"/>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28"/>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8"/>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8"/>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8"/>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8"/>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8"/>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8"/>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8"/>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8"/>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8"/>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8"/>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8"/>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8"/>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8"/>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8"/>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8"/>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8"/>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8"/>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8"/>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8"/>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8"/>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8"/>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8"/>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8"/>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8"/>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8"/>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8"/>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8"/>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8"/>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8"/>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8"/>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8"/>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8"/>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8"/>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8"/>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8"/>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28"/>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8"/>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8"/>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28"/>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8"/>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8"/>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8"/>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8"/>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8"/>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8"/>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8"/>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8"/>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8"/>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8"/>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8"/>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8"/>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8"/>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8"/>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8"/>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8"/>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8"/>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8"/>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8"/>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8"/>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8"/>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8"/>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8"/>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8"/>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8"/>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8"/>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8"/>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8"/>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8"/>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8"/>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8"/>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8"/>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8"/>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28"/>
            <p:cNvGrpSpPr/>
            <p:nvPr/>
          </p:nvGrpSpPr>
          <p:grpSpPr>
            <a:xfrm flipH="1">
              <a:off x="0" y="1474590"/>
              <a:ext cx="9144000" cy="3853085"/>
              <a:chOff x="0" y="1474590"/>
              <a:chExt cx="9144000" cy="3853085"/>
            </a:xfrm>
          </p:grpSpPr>
          <p:sp>
            <p:nvSpPr>
              <p:cNvPr id="6283" name="Google Shape;6283;p28"/>
              <p:cNvSpPr/>
              <p:nvPr/>
            </p:nvSpPr>
            <p:spPr>
              <a:xfrm>
                <a:off x="0" y="4025575"/>
                <a:ext cx="91440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8"/>
              <p:cNvSpPr/>
              <p:nvPr/>
            </p:nvSpPr>
            <p:spPr>
              <a:xfrm>
                <a:off x="0" y="4598775"/>
                <a:ext cx="91440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8"/>
              <p:cNvSpPr/>
              <p:nvPr/>
            </p:nvSpPr>
            <p:spPr>
              <a:xfrm>
                <a:off x="0" y="4760675"/>
                <a:ext cx="91440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8"/>
              <p:cNvSpPr/>
              <p:nvPr/>
            </p:nvSpPr>
            <p:spPr>
              <a:xfrm>
                <a:off x="0" y="1475275"/>
                <a:ext cx="16116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8"/>
              <p:cNvSpPr/>
              <p:nvPr/>
            </p:nvSpPr>
            <p:spPr>
              <a:xfrm>
                <a:off x="0" y="2048475"/>
                <a:ext cx="16116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8"/>
              <p:cNvSpPr/>
              <p:nvPr/>
            </p:nvSpPr>
            <p:spPr>
              <a:xfrm>
                <a:off x="0" y="2204175"/>
                <a:ext cx="1611600" cy="1821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9" name="Google Shape;6289;p28"/>
              <p:cNvGrpSpPr/>
              <p:nvPr/>
            </p:nvGrpSpPr>
            <p:grpSpPr>
              <a:xfrm>
                <a:off x="514651" y="1474590"/>
                <a:ext cx="582277" cy="2550888"/>
                <a:chOff x="573900" y="1154950"/>
                <a:chExt cx="538000" cy="2396100"/>
              </a:xfrm>
            </p:grpSpPr>
            <p:sp>
              <p:nvSpPr>
                <p:cNvPr id="6290" name="Google Shape;6290;p28"/>
                <p:cNvSpPr/>
                <p:nvPr/>
              </p:nvSpPr>
              <p:spPr>
                <a:xfrm>
                  <a:off x="5739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8"/>
                <p:cNvSpPr/>
                <p:nvPr/>
              </p:nvSpPr>
              <p:spPr>
                <a:xfrm>
                  <a:off x="10402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8"/>
                <p:cNvSpPr/>
                <p:nvPr/>
              </p:nvSpPr>
              <p:spPr>
                <a:xfrm>
                  <a:off x="595400" y="13773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8"/>
                <p:cNvSpPr/>
                <p:nvPr/>
              </p:nvSpPr>
              <p:spPr>
                <a:xfrm>
                  <a:off x="595400" y="17540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8"/>
                <p:cNvSpPr/>
                <p:nvPr/>
              </p:nvSpPr>
              <p:spPr>
                <a:xfrm>
                  <a:off x="613325" y="213063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8"/>
                <p:cNvSpPr/>
                <p:nvPr/>
              </p:nvSpPr>
              <p:spPr>
                <a:xfrm>
                  <a:off x="595400" y="250726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8"/>
                <p:cNvSpPr/>
                <p:nvPr/>
              </p:nvSpPr>
              <p:spPr>
                <a:xfrm>
                  <a:off x="595400" y="28838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8"/>
                <p:cNvSpPr/>
                <p:nvPr/>
              </p:nvSpPr>
              <p:spPr>
                <a:xfrm>
                  <a:off x="613325" y="32605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98" name="Google Shape;6298;p28"/>
            <p:cNvSpPr/>
            <p:nvPr/>
          </p:nvSpPr>
          <p:spPr>
            <a:xfrm>
              <a:off x="4159775" y="4005175"/>
              <a:ext cx="1250700" cy="1322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
    <p:spTree>
      <p:nvGrpSpPr>
        <p:cNvPr id="6299" name="Shape 6299"/>
        <p:cNvGrpSpPr/>
        <p:nvPr/>
      </p:nvGrpSpPr>
      <p:grpSpPr>
        <a:xfrm>
          <a:off x="0" y="0"/>
          <a:ext cx="0" cy="0"/>
          <a:chOff x="0" y="0"/>
          <a:chExt cx="0" cy="0"/>
        </a:xfrm>
      </p:grpSpPr>
      <p:grpSp>
        <p:nvGrpSpPr>
          <p:cNvPr id="6300" name="Google Shape;6300;p29"/>
          <p:cNvGrpSpPr/>
          <p:nvPr/>
        </p:nvGrpSpPr>
        <p:grpSpPr>
          <a:xfrm flipH="1">
            <a:off x="8293513" y="2942503"/>
            <a:ext cx="1443946" cy="721968"/>
            <a:chOff x="311697" y="-12"/>
            <a:chExt cx="4437449" cy="2218709"/>
          </a:xfrm>
        </p:grpSpPr>
        <p:sp>
          <p:nvSpPr>
            <p:cNvPr id="6301" name="Google Shape;6301;p29"/>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9"/>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9"/>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9"/>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9"/>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9"/>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9"/>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9"/>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9"/>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9"/>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9"/>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9"/>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9"/>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9"/>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9"/>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9"/>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9"/>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9"/>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9"/>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9"/>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9"/>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9"/>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9"/>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9"/>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9"/>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9"/>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9"/>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9"/>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9"/>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9"/>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9"/>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9"/>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9"/>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9"/>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9"/>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9"/>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9"/>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9"/>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9"/>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9"/>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9"/>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9"/>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9"/>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9"/>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9"/>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9"/>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9"/>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9"/>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9"/>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9"/>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9"/>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9"/>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9"/>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9"/>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9"/>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9"/>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9"/>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9"/>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9"/>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9"/>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9"/>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9"/>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9"/>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9"/>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9"/>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9"/>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9"/>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9"/>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9"/>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9"/>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9"/>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9"/>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9"/>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29"/>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9"/>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9"/>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9"/>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9"/>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9"/>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9"/>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9"/>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9"/>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9"/>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9"/>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29"/>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9"/>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9"/>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9"/>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9"/>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9"/>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29"/>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9"/>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9"/>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9"/>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9"/>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9"/>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9"/>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9"/>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9"/>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9"/>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9"/>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9"/>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29"/>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9"/>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9"/>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9"/>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9"/>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9"/>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9"/>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9"/>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9"/>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9"/>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9"/>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9"/>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9"/>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9"/>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9"/>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9"/>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9"/>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9"/>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9"/>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29"/>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9"/>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9"/>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9"/>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9"/>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9"/>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9"/>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29"/>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29"/>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9"/>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9"/>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9"/>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9"/>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9"/>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9"/>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9"/>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9"/>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9"/>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9"/>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9"/>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9"/>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9"/>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9"/>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9"/>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9"/>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9"/>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9"/>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9"/>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9"/>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9"/>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29"/>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9"/>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9"/>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9"/>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9"/>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9"/>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9"/>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9"/>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9"/>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9"/>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9"/>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9"/>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9"/>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9"/>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9"/>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9"/>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9"/>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9"/>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9"/>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9"/>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9"/>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9"/>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9"/>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29"/>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29"/>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29"/>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29"/>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9"/>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9"/>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9"/>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9"/>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9"/>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9"/>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9"/>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9"/>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9"/>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9"/>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9"/>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9"/>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9"/>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9"/>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9"/>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9"/>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9"/>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9"/>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9"/>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9"/>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9"/>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9"/>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9"/>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9"/>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9"/>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9"/>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9"/>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9"/>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9"/>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9"/>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9"/>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9"/>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9"/>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9"/>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9"/>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9"/>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9"/>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9"/>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9"/>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9"/>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9"/>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9"/>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9"/>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9"/>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9"/>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9"/>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9"/>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9"/>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9"/>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9"/>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9"/>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9"/>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9"/>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9"/>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9"/>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9"/>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9"/>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9"/>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9"/>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9"/>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9"/>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9"/>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9"/>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9"/>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9"/>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9"/>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9"/>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9"/>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9"/>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9"/>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9"/>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9"/>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9"/>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9"/>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9"/>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9"/>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9"/>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9"/>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9"/>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9"/>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9"/>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9"/>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9"/>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9"/>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9"/>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9"/>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9"/>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9"/>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9"/>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9"/>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9"/>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9"/>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9"/>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9"/>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29"/>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9"/>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9"/>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9"/>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9"/>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9"/>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9"/>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9"/>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9"/>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9"/>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9"/>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9"/>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29"/>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9"/>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9"/>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9"/>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9"/>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9"/>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29"/>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9"/>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9"/>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9"/>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9"/>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9"/>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9"/>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9"/>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9"/>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9"/>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9"/>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9"/>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9"/>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9"/>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9"/>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9"/>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9"/>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9"/>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9"/>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9"/>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9"/>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9"/>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9"/>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9"/>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9"/>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9"/>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9"/>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9"/>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9"/>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9"/>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9"/>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9"/>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9"/>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9"/>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9"/>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9"/>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9"/>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9"/>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9"/>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29"/>
          <p:cNvGrpSpPr/>
          <p:nvPr/>
        </p:nvGrpSpPr>
        <p:grpSpPr>
          <a:xfrm flipH="1">
            <a:off x="-1055437" y="935378"/>
            <a:ext cx="1443946" cy="721968"/>
            <a:chOff x="311697" y="-12"/>
            <a:chExt cx="4437449" cy="2218709"/>
          </a:xfrm>
        </p:grpSpPr>
        <p:sp>
          <p:nvSpPr>
            <p:cNvPr id="6631" name="Google Shape;6631;p29"/>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9"/>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9"/>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9"/>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9"/>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9"/>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9"/>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9"/>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9"/>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9"/>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9"/>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9"/>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9"/>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9"/>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9"/>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9"/>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9"/>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9"/>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9"/>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9"/>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9"/>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9"/>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9"/>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9"/>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9"/>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9"/>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9"/>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9"/>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9"/>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9"/>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9"/>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9"/>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9"/>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9"/>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9"/>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9"/>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9"/>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9"/>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9"/>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9"/>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9"/>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9"/>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9"/>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9"/>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9"/>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9"/>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9"/>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9"/>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9"/>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9"/>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9"/>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9"/>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9"/>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9"/>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9"/>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9"/>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9"/>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9"/>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9"/>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9"/>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9"/>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9"/>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9"/>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9"/>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9"/>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9"/>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9"/>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9"/>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9"/>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9"/>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9"/>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9"/>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9"/>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9"/>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9"/>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9"/>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9"/>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9"/>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9"/>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9"/>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9"/>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9"/>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9"/>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9"/>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9"/>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9"/>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9"/>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9"/>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9"/>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9"/>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9"/>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9"/>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9"/>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9"/>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9"/>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9"/>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9"/>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9"/>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9"/>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9"/>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9"/>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9"/>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9"/>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9"/>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9"/>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9"/>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9"/>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9"/>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9"/>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9"/>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9"/>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9"/>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9"/>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9"/>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9"/>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9"/>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9"/>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9"/>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9"/>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9"/>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9"/>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9"/>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9"/>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9"/>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9"/>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9"/>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9"/>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9"/>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9"/>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9"/>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9"/>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9"/>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9"/>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9"/>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9"/>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9"/>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9"/>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9"/>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9"/>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9"/>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9"/>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9"/>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9"/>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9"/>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9"/>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9"/>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9"/>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9"/>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9"/>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9"/>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9"/>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9"/>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9"/>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9"/>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9"/>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9"/>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9"/>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9"/>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9"/>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9"/>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9"/>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9"/>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9"/>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9"/>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9"/>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9"/>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9"/>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9"/>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9"/>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9"/>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9"/>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9"/>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9"/>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9"/>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9"/>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9"/>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9"/>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9"/>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9"/>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9"/>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9"/>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9"/>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9"/>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9"/>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9"/>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9"/>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9"/>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9"/>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9"/>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9"/>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9"/>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9"/>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9"/>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9"/>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9"/>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9"/>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9"/>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9"/>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9"/>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9"/>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9"/>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9"/>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9"/>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9"/>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9"/>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9"/>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9"/>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9"/>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9"/>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9"/>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9"/>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9"/>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9"/>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9"/>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9"/>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9"/>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9"/>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9"/>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9"/>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9"/>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9"/>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9"/>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9"/>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9"/>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9"/>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9"/>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9"/>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9"/>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9"/>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9"/>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9"/>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9"/>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9"/>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9"/>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9"/>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9"/>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9"/>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9"/>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9"/>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9"/>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9"/>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9"/>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9"/>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9"/>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9"/>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9"/>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9"/>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9"/>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9"/>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9"/>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9"/>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9"/>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29"/>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9"/>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9"/>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9"/>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9"/>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9"/>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9"/>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9"/>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9"/>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9"/>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9"/>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9"/>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9"/>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9"/>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9"/>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9"/>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9"/>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9"/>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9"/>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9"/>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9"/>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9"/>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9"/>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9"/>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9"/>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9"/>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9"/>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9"/>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9"/>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9"/>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9"/>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9"/>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9"/>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9"/>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9"/>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9"/>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9"/>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9"/>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9"/>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9"/>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9"/>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9"/>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9"/>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9"/>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9"/>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9"/>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9"/>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9"/>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9"/>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9"/>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9"/>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9"/>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9"/>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9"/>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9"/>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9"/>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9"/>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9"/>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9"/>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9"/>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9"/>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9"/>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9"/>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9"/>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9"/>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9"/>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9"/>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9"/>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9"/>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9"/>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9"/>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9"/>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9"/>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9"/>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9"/>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9"/>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9"/>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29"/>
          <p:cNvGrpSpPr/>
          <p:nvPr/>
        </p:nvGrpSpPr>
        <p:grpSpPr>
          <a:xfrm flipH="1">
            <a:off x="4062359" y="461843"/>
            <a:ext cx="1019282" cy="509637"/>
            <a:chOff x="311697" y="-12"/>
            <a:chExt cx="4437449" cy="2218709"/>
          </a:xfrm>
        </p:grpSpPr>
        <p:sp>
          <p:nvSpPr>
            <p:cNvPr id="6961" name="Google Shape;6961;p29"/>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9"/>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9"/>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9"/>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9"/>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9"/>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9"/>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9"/>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9"/>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9"/>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9"/>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9"/>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9"/>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9"/>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9"/>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9"/>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9"/>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9"/>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9"/>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9"/>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9"/>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29"/>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29"/>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9"/>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29"/>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29"/>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9"/>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9"/>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9"/>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9"/>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9"/>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9"/>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9"/>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9"/>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9"/>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9"/>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9"/>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9"/>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9"/>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9"/>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9"/>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9"/>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9"/>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9"/>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9"/>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9"/>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9"/>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9"/>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9"/>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9"/>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9"/>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9"/>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9"/>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9"/>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9"/>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9"/>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9"/>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9"/>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9"/>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9"/>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9"/>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29"/>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29"/>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29"/>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29"/>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29"/>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9"/>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9"/>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9"/>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9"/>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9"/>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9"/>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9"/>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9"/>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9"/>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9"/>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9"/>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9"/>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9"/>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9"/>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9"/>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9"/>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9"/>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9"/>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9"/>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9"/>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9"/>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9"/>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9"/>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9"/>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9"/>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9"/>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9"/>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9"/>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9"/>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9"/>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9"/>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9"/>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9"/>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9"/>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9"/>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9"/>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29"/>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29"/>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29"/>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29"/>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29"/>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29"/>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29"/>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29"/>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29"/>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9"/>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29"/>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29"/>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29"/>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29"/>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29"/>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29"/>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29"/>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29"/>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29"/>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29"/>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29"/>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29"/>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29"/>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29"/>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9"/>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9"/>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9"/>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9"/>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9"/>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9"/>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9"/>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9"/>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9"/>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9"/>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9"/>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9"/>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9"/>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9"/>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9"/>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9"/>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9"/>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9"/>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9"/>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9"/>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9"/>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9"/>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9"/>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9"/>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9"/>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9"/>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9"/>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9"/>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9"/>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9"/>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9"/>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9"/>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9"/>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9"/>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9"/>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29"/>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9"/>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9"/>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9"/>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29"/>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29"/>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9"/>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9"/>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9"/>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9"/>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9"/>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9"/>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9"/>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9"/>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9"/>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9"/>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9"/>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9"/>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9"/>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9"/>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9"/>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9"/>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9"/>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9"/>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9"/>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9"/>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9"/>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9"/>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9"/>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9"/>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9"/>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9"/>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9"/>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9"/>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9"/>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9"/>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9"/>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9"/>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9"/>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9"/>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9"/>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9"/>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9"/>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9"/>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9"/>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9"/>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9"/>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9"/>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9"/>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9"/>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9"/>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9"/>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9"/>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9"/>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9"/>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9"/>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9"/>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9"/>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9"/>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9"/>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9"/>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9"/>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9"/>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9"/>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9"/>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9"/>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9"/>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9"/>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9"/>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9"/>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9"/>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9"/>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9"/>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9"/>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9"/>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9"/>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9"/>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9"/>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9"/>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9"/>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9"/>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9"/>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9"/>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9"/>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9"/>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9"/>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9"/>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9"/>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9"/>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9"/>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9"/>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9"/>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9"/>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9"/>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9"/>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9"/>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9"/>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9"/>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9"/>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9"/>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9"/>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9"/>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9"/>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9"/>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9"/>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9"/>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9"/>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9"/>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9"/>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9"/>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9"/>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9"/>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9"/>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9"/>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9"/>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9"/>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9"/>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9"/>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9"/>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9"/>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9"/>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9"/>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9"/>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9"/>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9"/>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9"/>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9"/>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9"/>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9"/>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9"/>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9"/>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9"/>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9"/>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9"/>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9"/>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9"/>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9"/>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9"/>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9"/>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9"/>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9"/>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9"/>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9"/>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9"/>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9"/>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9"/>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9"/>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9"/>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9"/>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9"/>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9"/>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9"/>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9"/>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9"/>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9"/>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9"/>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9"/>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9"/>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9"/>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9"/>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9"/>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9"/>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9"/>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9"/>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9"/>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9"/>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9"/>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9"/>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7_1">
    <p:spTree>
      <p:nvGrpSpPr>
        <p:cNvPr id="7290" name="Shape 7290"/>
        <p:cNvGrpSpPr/>
        <p:nvPr/>
      </p:nvGrpSpPr>
      <p:grpSpPr>
        <a:xfrm>
          <a:off x="0" y="0"/>
          <a:ext cx="0" cy="0"/>
          <a:chOff x="0" y="0"/>
          <a:chExt cx="0" cy="0"/>
        </a:xfrm>
      </p:grpSpPr>
      <p:sp>
        <p:nvSpPr>
          <p:cNvPr id="7291" name="Google Shape;7291;p30"/>
          <p:cNvSpPr txBox="1"/>
          <p:nvPr>
            <p:ph idx="1" type="subTitle"/>
          </p:nvPr>
        </p:nvSpPr>
        <p:spPr>
          <a:xfrm>
            <a:off x="1847850" y="1332054"/>
            <a:ext cx="2743200" cy="274200"/>
          </a:xfrm>
          <a:prstGeom prst="rect">
            <a:avLst/>
          </a:prstGeom>
        </p:spPr>
        <p:txBody>
          <a:bodyPr anchorCtr="0" anchor="ctr" bIns="0" lIns="0" spcFirstLastPara="1" rIns="0" wrap="square" tIns="0">
            <a:noAutofit/>
          </a:bodyPr>
          <a:lstStyle>
            <a:lvl1pPr lvl="0"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292" name="Google Shape;7292;p30"/>
          <p:cNvSpPr txBox="1"/>
          <p:nvPr>
            <p:ph idx="2" type="subTitle"/>
          </p:nvPr>
        </p:nvSpPr>
        <p:spPr>
          <a:xfrm>
            <a:off x="1847850" y="1688135"/>
            <a:ext cx="2743200" cy="831900"/>
          </a:xfrm>
          <a:prstGeom prst="rect">
            <a:avLst/>
          </a:prstGeom>
        </p:spPr>
        <p:txBody>
          <a:bodyPr anchorCtr="0" anchor="t" bIns="0" lIns="0" spcFirstLastPara="1" rIns="0" wrap="square" tIns="0">
            <a:noAutofit/>
          </a:bodyPr>
          <a:lstStyle>
            <a:lvl1pPr lvl="0"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7293" name="Google Shape;7293;p30"/>
          <p:cNvSpPr txBox="1"/>
          <p:nvPr>
            <p:ph idx="3" type="subTitle"/>
          </p:nvPr>
        </p:nvSpPr>
        <p:spPr>
          <a:xfrm>
            <a:off x="4572000" y="2714779"/>
            <a:ext cx="2743200" cy="274200"/>
          </a:xfrm>
          <a:prstGeom prst="rect">
            <a:avLst/>
          </a:prstGeom>
        </p:spPr>
        <p:txBody>
          <a:bodyPr anchorCtr="0" anchor="ctr" bIns="0" lIns="0" spcFirstLastPara="1" rIns="0" wrap="square" tIns="0">
            <a:noAutofit/>
          </a:bodyPr>
          <a:lstStyle>
            <a:lvl1pPr lvl="0" rtl="0" algn="r">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294" name="Google Shape;7294;p30"/>
          <p:cNvSpPr txBox="1"/>
          <p:nvPr>
            <p:ph idx="4" type="subTitle"/>
          </p:nvPr>
        </p:nvSpPr>
        <p:spPr>
          <a:xfrm>
            <a:off x="4572000" y="3070860"/>
            <a:ext cx="2743200" cy="831900"/>
          </a:xfrm>
          <a:prstGeom prst="rect">
            <a:avLst/>
          </a:prstGeom>
        </p:spPr>
        <p:txBody>
          <a:bodyPr anchorCtr="0" anchor="t" bIns="0" lIns="0" spcFirstLastPara="1" rIns="0" wrap="square" tIns="0">
            <a:noAutofit/>
          </a:bodyPr>
          <a:lstStyle>
            <a:lvl1pPr lvl="0" rtl="0" algn="r">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7295" name="Google Shape;7295;p30"/>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296" name="Google Shape;7296;p30"/>
          <p:cNvGrpSpPr/>
          <p:nvPr/>
        </p:nvGrpSpPr>
        <p:grpSpPr>
          <a:xfrm>
            <a:off x="7181263" y="966153"/>
            <a:ext cx="1443946" cy="721968"/>
            <a:chOff x="311697" y="-12"/>
            <a:chExt cx="4437449" cy="2218709"/>
          </a:xfrm>
        </p:grpSpPr>
        <p:sp>
          <p:nvSpPr>
            <p:cNvPr id="7297" name="Google Shape;7297;p30"/>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30"/>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30"/>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30"/>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30"/>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30"/>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30"/>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30"/>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30"/>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30"/>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30"/>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30"/>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30"/>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30"/>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30"/>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30"/>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30"/>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30"/>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30"/>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30"/>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30"/>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30"/>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30"/>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30"/>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30"/>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30"/>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30"/>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30"/>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30"/>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30"/>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30"/>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30"/>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30"/>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30"/>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30"/>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30"/>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30"/>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30"/>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30"/>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30"/>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30"/>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30"/>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30"/>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30"/>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30"/>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30"/>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30"/>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30"/>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30"/>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30"/>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30"/>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30"/>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30"/>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30"/>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30"/>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30"/>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30"/>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30"/>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30"/>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30"/>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30"/>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30"/>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30"/>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30"/>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30"/>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30"/>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30"/>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30"/>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30"/>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30"/>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30"/>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30"/>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30"/>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30"/>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30"/>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30"/>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30"/>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30"/>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30"/>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30"/>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30"/>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30"/>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30"/>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30"/>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30"/>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30"/>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30"/>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30"/>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30"/>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30"/>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30"/>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30"/>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30"/>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30"/>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30"/>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30"/>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30"/>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30"/>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30"/>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30"/>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30"/>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30"/>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30"/>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30"/>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30"/>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30"/>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30"/>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30"/>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30"/>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30"/>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30"/>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30"/>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30"/>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30"/>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30"/>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30"/>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30"/>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30"/>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30"/>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30"/>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30"/>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30"/>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30"/>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30"/>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30"/>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30"/>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30"/>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30"/>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30"/>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30"/>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30"/>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30"/>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30"/>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30"/>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30"/>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30"/>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30"/>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30"/>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30"/>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30"/>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30"/>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30"/>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30"/>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30"/>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30"/>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30"/>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30"/>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30"/>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30"/>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30"/>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30"/>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30"/>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30"/>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30"/>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30"/>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30"/>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30"/>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30"/>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30"/>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30"/>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30"/>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30"/>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30"/>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30"/>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30"/>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30"/>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30"/>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30"/>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30"/>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30"/>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30"/>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30"/>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30"/>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30"/>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30"/>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30"/>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30"/>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30"/>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30"/>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30"/>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30"/>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30"/>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30"/>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30"/>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30"/>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30"/>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30"/>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30"/>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30"/>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30"/>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30"/>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30"/>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30"/>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30"/>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30"/>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30"/>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30"/>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30"/>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30"/>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30"/>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30"/>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30"/>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30"/>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30"/>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30"/>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30"/>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30"/>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30"/>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30"/>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30"/>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30"/>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30"/>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30"/>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30"/>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30"/>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30"/>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30"/>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30"/>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30"/>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30"/>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30"/>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30"/>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30"/>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30"/>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30"/>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30"/>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30"/>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30"/>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30"/>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30"/>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30"/>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30"/>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30"/>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30"/>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30"/>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30"/>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30"/>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30"/>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30"/>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30"/>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30"/>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30"/>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30"/>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30"/>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30"/>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30"/>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30"/>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30"/>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30"/>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30"/>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30"/>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30"/>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30"/>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30"/>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30"/>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30"/>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30"/>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30"/>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30"/>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30"/>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30"/>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30"/>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30"/>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30"/>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30"/>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30"/>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30"/>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30"/>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30"/>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30"/>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30"/>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30"/>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30"/>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30"/>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30"/>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30"/>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30"/>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30"/>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30"/>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30"/>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30"/>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30"/>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30"/>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30"/>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30"/>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30"/>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30"/>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30"/>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30"/>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30"/>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30"/>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30"/>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30"/>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30"/>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30"/>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30"/>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30"/>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30"/>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30"/>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30"/>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30"/>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30"/>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30"/>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30"/>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30"/>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30"/>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30"/>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30"/>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30"/>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30"/>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30"/>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30"/>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30"/>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30"/>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30"/>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30"/>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30"/>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30"/>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30"/>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30"/>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30"/>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30"/>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30"/>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30"/>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30"/>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30"/>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30"/>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30"/>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30"/>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30"/>
          <p:cNvGrpSpPr/>
          <p:nvPr/>
        </p:nvGrpSpPr>
        <p:grpSpPr>
          <a:xfrm>
            <a:off x="-94087" y="3582128"/>
            <a:ext cx="1443946" cy="721968"/>
            <a:chOff x="311697" y="-12"/>
            <a:chExt cx="4437449" cy="2218709"/>
          </a:xfrm>
        </p:grpSpPr>
        <p:sp>
          <p:nvSpPr>
            <p:cNvPr id="7627" name="Google Shape;7627;p30"/>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30"/>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30"/>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30"/>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30"/>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30"/>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30"/>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30"/>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30"/>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30"/>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30"/>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30"/>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30"/>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30"/>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30"/>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30"/>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30"/>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30"/>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30"/>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30"/>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30"/>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30"/>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30"/>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30"/>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30"/>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30"/>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30"/>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30"/>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30"/>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30"/>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30"/>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30"/>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30"/>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30"/>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30"/>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30"/>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30"/>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30"/>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30"/>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30"/>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30"/>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30"/>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30"/>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30"/>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30"/>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30"/>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30"/>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30"/>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30"/>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30"/>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30"/>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30"/>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30"/>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30"/>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30"/>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30"/>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30"/>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30"/>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30"/>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30"/>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30"/>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30"/>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30"/>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30"/>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30"/>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30"/>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30"/>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30"/>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30"/>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30"/>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30"/>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30"/>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30"/>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30"/>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30"/>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30"/>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30"/>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30"/>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30"/>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30"/>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30"/>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30"/>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30"/>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30"/>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30"/>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30"/>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30"/>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30"/>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30"/>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30"/>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30"/>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30"/>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30"/>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30"/>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30"/>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30"/>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30"/>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30"/>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30"/>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30"/>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30"/>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30"/>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30"/>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30"/>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30"/>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30"/>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30"/>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30"/>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30"/>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30"/>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30"/>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30"/>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30"/>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30"/>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30"/>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30"/>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30"/>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30"/>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30"/>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30"/>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30"/>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30"/>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30"/>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30"/>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30"/>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30"/>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30"/>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30"/>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30"/>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30"/>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30"/>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30"/>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30"/>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30"/>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30"/>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30"/>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30"/>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30"/>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30"/>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30"/>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30"/>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30"/>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30"/>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30"/>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30"/>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30"/>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30"/>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30"/>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30"/>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30"/>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30"/>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30"/>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30"/>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30"/>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30"/>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30"/>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30"/>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30"/>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30"/>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30"/>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30"/>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30"/>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30"/>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30"/>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30"/>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30"/>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30"/>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30"/>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30"/>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30"/>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30"/>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30"/>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30"/>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30"/>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30"/>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30"/>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30"/>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30"/>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30"/>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30"/>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30"/>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30"/>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30"/>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30"/>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30"/>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30"/>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30"/>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30"/>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30"/>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30"/>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30"/>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30"/>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30"/>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30"/>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30"/>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30"/>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30"/>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30"/>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30"/>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30"/>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30"/>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30"/>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30"/>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30"/>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30"/>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30"/>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30"/>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30"/>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30"/>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30"/>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30"/>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30"/>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30"/>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30"/>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30"/>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30"/>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30"/>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30"/>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30"/>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30"/>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30"/>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30"/>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30"/>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30"/>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30"/>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30"/>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30"/>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30"/>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30"/>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30"/>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30"/>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30"/>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30"/>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30"/>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30"/>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30"/>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30"/>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30"/>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30"/>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30"/>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30"/>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30"/>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30"/>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30"/>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30"/>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30"/>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30"/>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30"/>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30"/>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30"/>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30"/>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30"/>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30"/>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30"/>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30"/>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30"/>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30"/>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30"/>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30"/>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30"/>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30"/>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30"/>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30"/>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30"/>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30"/>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30"/>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30"/>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30"/>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30"/>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30"/>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30"/>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30"/>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30"/>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30"/>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30"/>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30"/>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30"/>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30"/>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30"/>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30"/>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30"/>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30"/>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30"/>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30"/>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30"/>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30"/>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30"/>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30"/>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30"/>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30"/>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30"/>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30"/>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30"/>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30"/>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30"/>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30"/>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30"/>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30"/>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30"/>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30"/>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30"/>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30"/>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30"/>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30"/>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30"/>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30"/>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30"/>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30"/>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30"/>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30"/>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30"/>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30"/>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30"/>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30"/>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30"/>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30"/>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30"/>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30"/>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30"/>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30"/>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30"/>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30"/>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30"/>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30"/>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30"/>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30"/>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30"/>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30"/>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30"/>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0" name="Shape 730"/>
        <p:cNvGrpSpPr/>
        <p:nvPr/>
      </p:nvGrpSpPr>
      <p:grpSpPr>
        <a:xfrm>
          <a:off x="0" y="0"/>
          <a:ext cx="0" cy="0"/>
          <a:chOff x="0" y="0"/>
          <a:chExt cx="0" cy="0"/>
        </a:xfrm>
      </p:grpSpPr>
      <p:sp>
        <p:nvSpPr>
          <p:cNvPr id="731" name="Google Shape;731;p4"/>
          <p:cNvSpPr txBox="1"/>
          <p:nvPr>
            <p:ph idx="1" type="body"/>
          </p:nvPr>
        </p:nvSpPr>
        <p:spPr>
          <a:xfrm>
            <a:off x="778900" y="1013975"/>
            <a:ext cx="7072500" cy="355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2" name="Google Shape;732;p4"/>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TITLE_AND_TWO_COLUMNS_2">
    <p:spTree>
      <p:nvGrpSpPr>
        <p:cNvPr id="7956" name="Shape 7956"/>
        <p:cNvGrpSpPr/>
        <p:nvPr/>
      </p:nvGrpSpPr>
      <p:grpSpPr>
        <a:xfrm>
          <a:off x="0" y="0"/>
          <a:ext cx="0" cy="0"/>
          <a:chOff x="0" y="0"/>
          <a:chExt cx="0" cy="0"/>
        </a:xfrm>
      </p:grpSpPr>
      <p:sp>
        <p:nvSpPr>
          <p:cNvPr id="7957" name="Google Shape;7957;p31"/>
          <p:cNvSpPr txBox="1"/>
          <p:nvPr>
            <p:ph idx="1" type="subTitle"/>
          </p:nvPr>
        </p:nvSpPr>
        <p:spPr>
          <a:xfrm flipH="1">
            <a:off x="1481076" y="1565713"/>
            <a:ext cx="2130600" cy="56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lt2"/>
                </a:solidFill>
              </a:defRPr>
            </a:lvl1pPr>
            <a:lvl2pPr lvl="1" rtl="0" algn="r">
              <a:lnSpc>
                <a:spcPct val="100000"/>
              </a:lnSpc>
              <a:spcBef>
                <a:spcPts val="0"/>
              </a:spcBef>
              <a:spcAft>
                <a:spcPts val="0"/>
              </a:spcAft>
              <a:buNone/>
              <a:defRPr sz="1600">
                <a:solidFill>
                  <a:schemeClr val="lt2"/>
                </a:solidFill>
              </a:defRPr>
            </a:lvl2pPr>
            <a:lvl3pPr lvl="2" rtl="0" algn="r">
              <a:lnSpc>
                <a:spcPct val="100000"/>
              </a:lnSpc>
              <a:spcBef>
                <a:spcPts val="0"/>
              </a:spcBef>
              <a:spcAft>
                <a:spcPts val="0"/>
              </a:spcAft>
              <a:buNone/>
              <a:defRPr sz="1600">
                <a:solidFill>
                  <a:schemeClr val="lt2"/>
                </a:solidFill>
              </a:defRPr>
            </a:lvl3pPr>
            <a:lvl4pPr lvl="3" rtl="0" algn="r">
              <a:lnSpc>
                <a:spcPct val="100000"/>
              </a:lnSpc>
              <a:spcBef>
                <a:spcPts val="0"/>
              </a:spcBef>
              <a:spcAft>
                <a:spcPts val="0"/>
              </a:spcAft>
              <a:buNone/>
              <a:defRPr sz="1600">
                <a:solidFill>
                  <a:schemeClr val="lt2"/>
                </a:solidFill>
              </a:defRPr>
            </a:lvl4pPr>
            <a:lvl5pPr lvl="4" rtl="0" algn="r">
              <a:lnSpc>
                <a:spcPct val="100000"/>
              </a:lnSpc>
              <a:spcBef>
                <a:spcPts val="0"/>
              </a:spcBef>
              <a:spcAft>
                <a:spcPts val="0"/>
              </a:spcAft>
              <a:buNone/>
              <a:defRPr sz="1600">
                <a:solidFill>
                  <a:schemeClr val="lt2"/>
                </a:solidFill>
              </a:defRPr>
            </a:lvl5pPr>
            <a:lvl6pPr lvl="5" rtl="0" algn="r">
              <a:lnSpc>
                <a:spcPct val="100000"/>
              </a:lnSpc>
              <a:spcBef>
                <a:spcPts val="0"/>
              </a:spcBef>
              <a:spcAft>
                <a:spcPts val="0"/>
              </a:spcAft>
              <a:buNone/>
              <a:defRPr sz="1600">
                <a:solidFill>
                  <a:schemeClr val="lt2"/>
                </a:solidFill>
              </a:defRPr>
            </a:lvl6pPr>
            <a:lvl7pPr lvl="6" rtl="0" algn="r">
              <a:lnSpc>
                <a:spcPct val="100000"/>
              </a:lnSpc>
              <a:spcBef>
                <a:spcPts val="0"/>
              </a:spcBef>
              <a:spcAft>
                <a:spcPts val="0"/>
              </a:spcAft>
              <a:buNone/>
              <a:defRPr sz="1600">
                <a:solidFill>
                  <a:schemeClr val="lt2"/>
                </a:solidFill>
              </a:defRPr>
            </a:lvl7pPr>
            <a:lvl8pPr lvl="7" rtl="0" algn="r">
              <a:lnSpc>
                <a:spcPct val="100000"/>
              </a:lnSpc>
              <a:spcBef>
                <a:spcPts val="0"/>
              </a:spcBef>
              <a:spcAft>
                <a:spcPts val="0"/>
              </a:spcAft>
              <a:buNone/>
              <a:defRPr sz="1600">
                <a:solidFill>
                  <a:schemeClr val="lt2"/>
                </a:solidFill>
              </a:defRPr>
            </a:lvl8pPr>
            <a:lvl9pPr lvl="8" rtl="0" algn="r">
              <a:lnSpc>
                <a:spcPct val="100000"/>
              </a:lnSpc>
              <a:spcBef>
                <a:spcPts val="0"/>
              </a:spcBef>
              <a:spcAft>
                <a:spcPts val="0"/>
              </a:spcAft>
              <a:buNone/>
              <a:defRPr sz="1600">
                <a:solidFill>
                  <a:schemeClr val="lt2"/>
                </a:solidFill>
              </a:defRPr>
            </a:lvl9pPr>
          </a:lstStyle>
          <a:p/>
        </p:txBody>
      </p:sp>
      <p:sp>
        <p:nvSpPr>
          <p:cNvPr id="7958" name="Google Shape;7958;p31"/>
          <p:cNvSpPr txBox="1"/>
          <p:nvPr>
            <p:ph type="title"/>
          </p:nvPr>
        </p:nvSpPr>
        <p:spPr>
          <a:xfrm flipH="1">
            <a:off x="1479276" y="1227325"/>
            <a:ext cx="2132400" cy="342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2800"/>
              <a:buFont typeface="Arvo"/>
              <a:buNone/>
              <a:defRPr>
                <a:latin typeface="Arvo"/>
                <a:ea typeface="Arvo"/>
                <a:cs typeface="Arvo"/>
                <a:sym typeface="Arvo"/>
              </a:defRPr>
            </a:lvl2pPr>
            <a:lvl3pPr lvl="2" rtl="0">
              <a:spcBef>
                <a:spcPts val="0"/>
              </a:spcBef>
              <a:spcAft>
                <a:spcPts val="0"/>
              </a:spcAft>
              <a:buSzPts val="2800"/>
              <a:buFont typeface="Arvo"/>
              <a:buNone/>
              <a:defRPr>
                <a:latin typeface="Arvo"/>
                <a:ea typeface="Arvo"/>
                <a:cs typeface="Arvo"/>
                <a:sym typeface="Arvo"/>
              </a:defRPr>
            </a:lvl3pPr>
            <a:lvl4pPr lvl="3" rtl="0">
              <a:spcBef>
                <a:spcPts val="0"/>
              </a:spcBef>
              <a:spcAft>
                <a:spcPts val="0"/>
              </a:spcAft>
              <a:buSzPts val="2800"/>
              <a:buFont typeface="Arvo"/>
              <a:buNone/>
              <a:defRPr>
                <a:latin typeface="Arvo"/>
                <a:ea typeface="Arvo"/>
                <a:cs typeface="Arvo"/>
                <a:sym typeface="Arvo"/>
              </a:defRPr>
            </a:lvl4pPr>
            <a:lvl5pPr lvl="4" rtl="0">
              <a:spcBef>
                <a:spcPts val="0"/>
              </a:spcBef>
              <a:spcAft>
                <a:spcPts val="0"/>
              </a:spcAft>
              <a:buSzPts val="2800"/>
              <a:buFont typeface="Arvo"/>
              <a:buNone/>
              <a:defRPr>
                <a:latin typeface="Arvo"/>
                <a:ea typeface="Arvo"/>
                <a:cs typeface="Arvo"/>
                <a:sym typeface="Arvo"/>
              </a:defRPr>
            </a:lvl5pPr>
            <a:lvl6pPr lvl="5" rtl="0">
              <a:spcBef>
                <a:spcPts val="0"/>
              </a:spcBef>
              <a:spcAft>
                <a:spcPts val="0"/>
              </a:spcAft>
              <a:buSzPts val="2800"/>
              <a:buFont typeface="Arvo"/>
              <a:buNone/>
              <a:defRPr>
                <a:latin typeface="Arvo"/>
                <a:ea typeface="Arvo"/>
                <a:cs typeface="Arvo"/>
                <a:sym typeface="Arvo"/>
              </a:defRPr>
            </a:lvl6pPr>
            <a:lvl7pPr lvl="6" rtl="0">
              <a:spcBef>
                <a:spcPts val="0"/>
              </a:spcBef>
              <a:spcAft>
                <a:spcPts val="0"/>
              </a:spcAft>
              <a:buSzPts val="2800"/>
              <a:buFont typeface="Arvo"/>
              <a:buNone/>
              <a:defRPr>
                <a:latin typeface="Arvo"/>
                <a:ea typeface="Arvo"/>
                <a:cs typeface="Arvo"/>
                <a:sym typeface="Arvo"/>
              </a:defRPr>
            </a:lvl7pPr>
            <a:lvl8pPr lvl="7" rtl="0">
              <a:spcBef>
                <a:spcPts val="0"/>
              </a:spcBef>
              <a:spcAft>
                <a:spcPts val="0"/>
              </a:spcAft>
              <a:buSzPts val="2800"/>
              <a:buFont typeface="Arvo"/>
              <a:buNone/>
              <a:defRPr>
                <a:latin typeface="Arvo"/>
                <a:ea typeface="Arvo"/>
                <a:cs typeface="Arvo"/>
                <a:sym typeface="Arvo"/>
              </a:defRPr>
            </a:lvl8pPr>
            <a:lvl9pPr lvl="8" rtl="0">
              <a:spcBef>
                <a:spcPts val="0"/>
              </a:spcBef>
              <a:spcAft>
                <a:spcPts val="0"/>
              </a:spcAft>
              <a:buSzPts val="2800"/>
              <a:buFont typeface="Arvo"/>
              <a:buNone/>
              <a:defRPr>
                <a:latin typeface="Arvo"/>
                <a:ea typeface="Arvo"/>
                <a:cs typeface="Arvo"/>
                <a:sym typeface="Arvo"/>
              </a:defRPr>
            </a:lvl9pPr>
          </a:lstStyle>
          <a:p/>
        </p:txBody>
      </p:sp>
      <p:sp>
        <p:nvSpPr>
          <p:cNvPr id="7959" name="Google Shape;7959;p31"/>
          <p:cNvSpPr txBox="1"/>
          <p:nvPr>
            <p:ph idx="2" type="subTitle"/>
          </p:nvPr>
        </p:nvSpPr>
        <p:spPr>
          <a:xfrm flipH="1">
            <a:off x="1481076" y="2741863"/>
            <a:ext cx="2130600" cy="56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lt2"/>
                </a:solidFill>
              </a:defRPr>
            </a:lvl1pPr>
            <a:lvl2pPr lvl="1" rtl="0" algn="r">
              <a:lnSpc>
                <a:spcPct val="100000"/>
              </a:lnSpc>
              <a:spcBef>
                <a:spcPts val="0"/>
              </a:spcBef>
              <a:spcAft>
                <a:spcPts val="0"/>
              </a:spcAft>
              <a:buNone/>
              <a:defRPr sz="1600">
                <a:solidFill>
                  <a:schemeClr val="lt2"/>
                </a:solidFill>
              </a:defRPr>
            </a:lvl2pPr>
            <a:lvl3pPr lvl="2" rtl="0" algn="r">
              <a:lnSpc>
                <a:spcPct val="100000"/>
              </a:lnSpc>
              <a:spcBef>
                <a:spcPts val="0"/>
              </a:spcBef>
              <a:spcAft>
                <a:spcPts val="0"/>
              </a:spcAft>
              <a:buNone/>
              <a:defRPr sz="1600">
                <a:solidFill>
                  <a:schemeClr val="lt2"/>
                </a:solidFill>
              </a:defRPr>
            </a:lvl3pPr>
            <a:lvl4pPr lvl="3" rtl="0" algn="r">
              <a:lnSpc>
                <a:spcPct val="100000"/>
              </a:lnSpc>
              <a:spcBef>
                <a:spcPts val="0"/>
              </a:spcBef>
              <a:spcAft>
                <a:spcPts val="0"/>
              </a:spcAft>
              <a:buNone/>
              <a:defRPr sz="1600">
                <a:solidFill>
                  <a:schemeClr val="lt2"/>
                </a:solidFill>
              </a:defRPr>
            </a:lvl4pPr>
            <a:lvl5pPr lvl="4" rtl="0" algn="r">
              <a:lnSpc>
                <a:spcPct val="100000"/>
              </a:lnSpc>
              <a:spcBef>
                <a:spcPts val="0"/>
              </a:spcBef>
              <a:spcAft>
                <a:spcPts val="0"/>
              </a:spcAft>
              <a:buNone/>
              <a:defRPr sz="1600">
                <a:solidFill>
                  <a:schemeClr val="lt2"/>
                </a:solidFill>
              </a:defRPr>
            </a:lvl5pPr>
            <a:lvl6pPr lvl="5" rtl="0" algn="r">
              <a:lnSpc>
                <a:spcPct val="100000"/>
              </a:lnSpc>
              <a:spcBef>
                <a:spcPts val="0"/>
              </a:spcBef>
              <a:spcAft>
                <a:spcPts val="0"/>
              </a:spcAft>
              <a:buNone/>
              <a:defRPr sz="1600">
                <a:solidFill>
                  <a:schemeClr val="lt2"/>
                </a:solidFill>
              </a:defRPr>
            </a:lvl6pPr>
            <a:lvl7pPr lvl="6" rtl="0" algn="r">
              <a:lnSpc>
                <a:spcPct val="100000"/>
              </a:lnSpc>
              <a:spcBef>
                <a:spcPts val="0"/>
              </a:spcBef>
              <a:spcAft>
                <a:spcPts val="0"/>
              </a:spcAft>
              <a:buNone/>
              <a:defRPr sz="1600">
                <a:solidFill>
                  <a:schemeClr val="lt2"/>
                </a:solidFill>
              </a:defRPr>
            </a:lvl7pPr>
            <a:lvl8pPr lvl="7" rtl="0" algn="r">
              <a:lnSpc>
                <a:spcPct val="100000"/>
              </a:lnSpc>
              <a:spcBef>
                <a:spcPts val="0"/>
              </a:spcBef>
              <a:spcAft>
                <a:spcPts val="0"/>
              </a:spcAft>
              <a:buNone/>
              <a:defRPr sz="1600">
                <a:solidFill>
                  <a:schemeClr val="lt2"/>
                </a:solidFill>
              </a:defRPr>
            </a:lvl8pPr>
            <a:lvl9pPr lvl="8" rtl="0" algn="r">
              <a:lnSpc>
                <a:spcPct val="100000"/>
              </a:lnSpc>
              <a:spcBef>
                <a:spcPts val="0"/>
              </a:spcBef>
              <a:spcAft>
                <a:spcPts val="0"/>
              </a:spcAft>
              <a:buNone/>
              <a:defRPr sz="1600">
                <a:solidFill>
                  <a:schemeClr val="lt2"/>
                </a:solidFill>
              </a:defRPr>
            </a:lvl9pPr>
          </a:lstStyle>
          <a:p/>
        </p:txBody>
      </p:sp>
      <p:sp>
        <p:nvSpPr>
          <p:cNvPr id="7960" name="Google Shape;7960;p31"/>
          <p:cNvSpPr txBox="1"/>
          <p:nvPr>
            <p:ph idx="3" type="title"/>
          </p:nvPr>
        </p:nvSpPr>
        <p:spPr>
          <a:xfrm flipH="1">
            <a:off x="1479276" y="2403538"/>
            <a:ext cx="2132400" cy="34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2800"/>
              <a:buFont typeface="Arvo"/>
              <a:buNone/>
              <a:defRPr>
                <a:latin typeface="Arvo"/>
                <a:ea typeface="Arvo"/>
                <a:cs typeface="Arvo"/>
                <a:sym typeface="Arvo"/>
              </a:defRPr>
            </a:lvl2pPr>
            <a:lvl3pPr lvl="2" rtl="0">
              <a:spcBef>
                <a:spcPts val="0"/>
              </a:spcBef>
              <a:spcAft>
                <a:spcPts val="0"/>
              </a:spcAft>
              <a:buSzPts val="2800"/>
              <a:buFont typeface="Arvo"/>
              <a:buNone/>
              <a:defRPr>
                <a:latin typeface="Arvo"/>
                <a:ea typeface="Arvo"/>
                <a:cs typeface="Arvo"/>
                <a:sym typeface="Arvo"/>
              </a:defRPr>
            </a:lvl3pPr>
            <a:lvl4pPr lvl="3" rtl="0">
              <a:spcBef>
                <a:spcPts val="0"/>
              </a:spcBef>
              <a:spcAft>
                <a:spcPts val="0"/>
              </a:spcAft>
              <a:buSzPts val="2800"/>
              <a:buFont typeface="Arvo"/>
              <a:buNone/>
              <a:defRPr>
                <a:latin typeface="Arvo"/>
                <a:ea typeface="Arvo"/>
                <a:cs typeface="Arvo"/>
                <a:sym typeface="Arvo"/>
              </a:defRPr>
            </a:lvl4pPr>
            <a:lvl5pPr lvl="4" rtl="0">
              <a:spcBef>
                <a:spcPts val="0"/>
              </a:spcBef>
              <a:spcAft>
                <a:spcPts val="0"/>
              </a:spcAft>
              <a:buSzPts val="2800"/>
              <a:buFont typeface="Arvo"/>
              <a:buNone/>
              <a:defRPr>
                <a:latin typeface="Arvo"/>
                <a:ea typeface="Arvo"/>
                <a:cs typeface="Arvo"/>
                <a:sym typeface="Arvo"/>
              </a:defRPr>
            </a:lvl5pPr>
            <a:lvl6pPr lvl="5" rtl="0">
              <a:spcBef>
                <a:spcPts val="0"/>
              </a:spcBef>
              <a:spcAft>
                <a:spcPts val="0"/>
              </a:spcAft>
              <a:buSzPts val="2800"/>
              <a:buFont typeface="Arvo"/>
              <a:buNone/>
              <a:defRPr>
                <a:latin typeface="Arvo"/>
                <a:ea typeface="Arvo"/>
                <a:cs typeface="Arvo"/>
                <a:sym typeface="Arvo"/>
              </a:defRPr>
            </a:lvl6pPr>
            <a:lvl7pPr lvl="6" rtl="0">
              <a:spcBef>
                <a:spcPts val="0"/>
              </a:spcBef>
              <a:spcAft>
                <a:spcPts val="0"/>
              </a:spcAft>
              <a:buSzPts val="2800"/>
              <a:buFont typeface="Arvo"/>
              <a:buNone/>
              <a:defRPr>
                <a:latin typeface="Arvo"/>
                <a:ea typeface="Arvo"/>
                <a:cs typeface="Arvo"/>
                <a:sym typeface="Arvo"/>
              </a:defRPr>
            </a:lvl7pPr>
            <a:lvl8pPr lvl="7" rtl="0">
              <a:spcBef>
                <a:spcPts val="0"/>
              </a:spcBef>
              <a:spcAft>
                <a:spcPts val="0"/>
              </a:spcAft>
              <a:buSzPts val="2800"/>
              <a:buFont typeface="Arvo"/>
              <a:buNone/>
              <a:defRPr>
                <a:latin typeface="Arvo"/>
                <a:ea typeface="Arvo"/>
                <a:cs typeface="Arvo"/>
                <a:sym typeface="Arvo"/>
              </a:defRPr>
            </a:lvl8pPr>
            <a:lvl9pPr lvl="8" rtl="0">
              <a:spcBef>
                <a:spcPts val="0"/>
              </a:spcBef>
              <a:spcAft>
                <a:spcPts val="0"/>
              </a:spcAft>
              <a:buSzPts val="2800"/>
              <a:buFont typeface="Arvo"/>
              <a:buNone/>
              <a:defRPr>
                <a:latin typeface="Arvo"/>
                <a:ea typeface="Arvo"/>
                <a:cs typeface="Arvo"/>
                <a:sym typeface="Arvo"/>
              </a:defRPr>
            </a:lvl9pPr>
          </a:lstStyle>
          <a:p/>
        </p:txBody>
      </p:sp>
      <p:sp>
        <p:nvSpPr>
          <p:cNvPr id="7961" name="Google Shape;7961;p31"/>
          <p:cNvSpPr txBox="1"/>
          <p:nvPr>
            <p:ph idx="4" type="subTitle"/>
          </p:nvPr>
        </p:nvSpPr>
        <p:spPr>
          <a:xfrm flipH="1">
            <a:off x="1481076" y="3897550"/>
            <a:ext cx="2130600" cy="56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lt2"/>
                </a:solidFill>
              </a:defRPr>
            </a:lvl1pPr>
            <a:lvl2pPr lvl="1" rtl="0" algn="r">
              <a:lnSpc>
                <a:spcPct val="100000"/>
              </a:lnSpc>
              <a:spcBef>
                <a:spcPts val="0"/>
              </a:spcBef>
              <a:spcAft>
                <a:spcPts val="0"/>
              </a:spcAft>
              <a:buNone/>
              <a:defRPr sz="1600">
                <a:solidFill>
                  <a:schemeClr val="lt2"/>
                </a:solidFill>
              </a:defRPr>
            </a:lvl2pPr>
            <a:lvl3pPr lvl="2" rtl="0" algn="r">
              <a:lnSpc>
                <a:spcPct val="100000"/>
              </a:lnSpc>
              <a:spcBef>
                <a:spcPts val="0"/>
              </a:spcBef>
              <a:spcAft>
                <a:spcPts val="0"/>
              </a:spcAft>
              <a:buNone/>
              <a:defRPr sz="1600">
                <a:solidFill>
                  <a:schemeClr val="lt2"/>
                </a:solidFill>
              </a:defRPr>
            </a:lvl3pPr>
            <a:lvl4pPr lvl="3" rtl="0" algn="r">
              <a:lnSpc>
                <a:spcPct val="100000"/>
              </a:lnSpc>
              <a:spcBef>
                <a:spcPts val="0"/>
              </a:spcBef>
              <a:spcAft>
                <a:spcPts val="0"/>
              </a:spcAft>
              <a:buNone/>
              <a:defRPr sz="1600">
                <a:solidFill>
                  <a:schemeClr val="lt2"/>
                </a:solidFill>
              </a:defRPr>
            </a:lvl4pPr>
            <a:lvl5pPr lvl="4" rtl="0" algn="r">
              <a:lnSpc>
                <a:spcPct val="100000"/>
              </a:lnSpc>
              <a:spcBef>
                <a:spcPts val="0"/>
              </a:spcBef>
              <a:spcAft>
                <a:spcPts val="0"/>
              </a:spcAft>
              <a:buNone/>
              <a:defRPr sz="1600">
                <a:solidFill>
                  <a:schemeClr val="lt2"/>
                </a:solidFill>
              </a:defRPr>
            </a:lvl5pPr>
            <a:lvl6pPr lvl="5" rtl="0" algn="r">
              <a:lnSpc>
                <a:spcPct val="100000"/>
              </a:lnSpc>
              <a:spcBef>
                <a:spcPts val="0"/>
              </a:spcBef>
              <a:spcAft>
                <a:spcPts val="0"/>
              </a:spcAft>
              <a:buNone/>
              <a:defRPr sz="1600">
                <a:solidFill>
                  <a:schemeClr val="lt2"/>
                </a:solidFill>
              </a:defRPr>
            </a:lvl6pPr>
            <a:lvl7pPr lvl="6" rtl="0" algn="r">
              <a:lnSpc>
                <a:spcPct val="100000"/>
              </a:lnSpc>
              <a:spcBef>
                <a:spcPts val="0"/>
              </a:spcBef>
              <a:spcAft>
                <a:spcPts val="0"/>
              </a:spcAft>
              <a:buNone/>
              <a:defRPr sz="1600">
                <a:solidFill>
                  <a:schemeClr val="lt2"/>
                </a:solidFill>
              </a:defRPr>
            </a:lvl7pPr>
            <a:lvl8pPr lvl="7" rtl="0" algn="r">
              <a:lnSpc>
                <a:spcPct val="100000"/>
              </a:lnSpc>
              <a:spcBef>
                <a:spcPts val="0"/>
              </a:spcBef>
              <a:spcAft>
                <a:spcPts val="0"/>
              </a:spcAft>
              <a:buNone/>
              <a:defRPr sz="1600">
                <a:solidFill>
                  <a:schemeClr val="lt2"/>
                </a:solidFill>
              </a:defRPr>
            </a:lvl8pPr>
            <a:lvl9pPr lvl="8" rtl="0" algn="r">
              <a:lnSpc>
                <a:spcPct val="100000"/>
              </a:lnSpc>
              <a:spcBef>
                <a:spcPts val="0"/>
              </a:spcBef>
              <a:spcAft>
                <a:spcPts val="0"/>
              </a:spcAft>
              <a:buNone/>
              <a:defRPr sz="1600">
                <a:solidFill>
                  <a:schemeClr val="lt2"/>
                </a:solidFill>
              </a:defRPr>
            </a:lvl9pPr>
          </a:lstStyle>
          <a:p/>
        </p:txBody>
      </p:sp>
      <p:sp>
        <p:nvSpPr>
          <p:cNvPr id="7962" name="Google Shape;7962;p31"/>
          <p:cNvSpPr txBox="1"/>
          <p:nvPr>
            <p:ph idx="5" type="title"/>
          </p:nvPr>
        </p:nvSpPr>
        <p:spPr>
          <a:xfrm flipH="1">
            <a:off x="1479276" y="3578275"/>
            <a:ext cx="2132400" cy="34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2800"/>
              <a:buFont typeface="Arvo"/>
              <a:buNone/>
              <a:defRPr>
                <a:latin typeface="Arvo"/>
                <a:ea typeface="Arvo"/>
                <a:cs typeface="Arvo"/>
                <a:sym typeface="Arvo"/>
              </a:defRPr>
            </a:lvl2pPr>
            <a:lvl3pPr lvl="2" rtl="0">
              <a:spcBef>
                <a:spcPts val="0"/>
              </a:spcBef>
              <a:spcAft>
                <a:spcPts val="0"/>
              </a:spcAft>
              <a:buSzPts val="2800"/>
              <a:buFont typeface="Arvo"/>
              <a:buNone/>
              <a:defRPr>
                <a:latin typeface="Arvo"/>
                <a:ea typeface="Arvo"/>
                <a:cs typeface="Arvo"/>
                <a:sym typeface="Arvo"/>
              </a:defRPr>
            </a:lvl3pPr>
            <a:lvl4pPr lvl="3" rtl="0">
              <a:spcBef>
                <a:spcPts val="0"/>
              </a:spcBef>
              <a:spcAft>
                <a:spcPts val="0"/>
              </a:spcAft>
              <a:buSzPts val="2800"/>
              <a:buFont typeface="Arvo"/>
              <a:buNone/>
              <a:defRPr>
                <a:latin typeface="Arvo"/>
                <a:ea typeface="Arvo"/>
                <a:cs typeface="Arvo"/>
                <a:sym typeface="Arvo"/>
              </a:defRPr>
            </a:lvl4pPr>
            <a:lvl5pPr lvl="4" rtl="0">
              <a:spcBef>
                <a:spcPts val="0"/>
              </a:spcBef>
              <a:spcAft>
                <a:spcPts val="0"/>
              </a:spcAft>
              <a:buSzPts val="2800"/>
              <a:buFont typeface="Arvo"/>
              <a:buNone/>
              <a:defRPr>
                <a:latin typeface="Arvo"/>
                <a:ea typeface="Arvo"/>
                <a:cs typeface="Arvo"/>
                <a:sym typeface="Arvo"/>
              </a:defRPr>
            </a:lvl5pPr>
            <a:lvl6pPr lvl="5" rtl="0">
              <a:spcBef>
                <a:spcPts val="0"/>
              </a:spcBef>
              <a:spcAft>
                <a:spcPts val="0"/>
              </a:spcAft>
              <a:buSzPts val="2800"/>
              <a:buFont typeface="Arvo"/>
              <a:buNone/>
              <a:defRPr>
                <a:latin typeface="Arvo"/>
                <a:ea typeface="Arvo"/>
                <a:cs typeface="Arvo"/>
                <a:sym typeface="Arvo"/>
              </a:defRPr>
            </a:lvl6pPr>
            <a:lvl7pPr lvl="6" rtl="0">
              <a:spcBef>
                <a:spcPts val="0"/>
              </a:spcBef>
              <a:spcAft>
                <a:spcPts val="0"/>
              </a:spcAft>
              <a:buSzPts val="2800"/>
              <a:buFont typeface="Arvo"/>
              <a:buNone/>
              <a:defRPr>
                <a:latin typeface="Arvo"/>
                <a:ea typeface="Arvo"/>
                <a:cs typeface="Arvo"/>
                <a:sym typeface="Arvo"/>
              </a:defRPr>
            </a:lvl7pPr>
            <a:lvl8pPr lvl="7" rtl="0">
              <a:spcBef>
                <a:spcPts val="0"/>
              </a:spcBef>
              <a:spcAft>
                <a:spcPts val="0"/>
              </a:spcAft>
              <a:buSzPts val="2800"/>
              <a:buFont typeface="Arvo"/>
              <a:buNone/>
              <a:defRPr>
                <a:latin typeface="Arvo"/>
                <a:ea typeface="Arvo"/>
                <a:cs typeface="Arvo"/>
                <a:sym typeface="Arvo"/>
              </a:defRPr>
            </a:lvl8pPr>
            <a:lvl9pPr lvl="8" rtl="0">
              <a:spcBef>
                <a:spcPts val="0"/>
              </a:spcBef>
              <a:spcAft>
                <a:spcPts val="0"/>
              </a:spcAft>
              <a:buSzPts val="2800"/>
              <a:buFont typeface="Arvo"/>
              <a:buNone/>
              <a:defRPr>
                <a:latin typeface="Arvo"/>
                <a:ea typeface="Arvo"/>
                <a:cs typeface="Arvo"/>
                <a:sym typeface="Arvo"/>
              </a:defRPr>
            </a:lvl9pPr>
          </a:lstStyle>
          <a:p/>
        </p:txBody>
      </p:sp>
      <p:sp>
        <p:nvSpPr>
          <p:cNvPr id="7963" name="Google Shape;7963;p31"/>
          <p:cNvSpPr txBox="1"/>
          <p:nvPr>
            <p:ph idx="6" type="subTitle"/>
          </p:nvPr>
        </p:nvSpPr>
        <p:spPr>
          <a:xfrm>
            <a:off x="5532325" y="1565713"/>
            <a:ext cx="2132400" cy="56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7964" name="Google Shape;7964;p31"/>
          <p:cNvSpPr txBox="1"/>
          <p:nvPr>
            <p:ph idx="7" type="title"/>
          </p:nvPr>
        </p:nvSpPr>
        <p:spPr>
          <a:xfrm>
            <a:off x="5532325" y="1227325"/>
            <a:ext cx="21342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2800"/>
              <a:buFont typeface="Arvo"/>
              <a:buNone/>
              <a:defRPr>
                <a:latin typeface="Arvo"/>
                <a:ea typeface="Arvo"/>
                <a:cs typeface="Arvo"/>
                <a:sym typeface="Arvo"/>
              </a:defRPr>
            </a:lvl2pPr>
            <a:lvl3pPr lvl="2" rtl="0">
              <a:spcBef>
                <a:spcPts val="0"/>
              </a:spcBef>
              <a:spcAft>
                <a:spcPts val="0"/>
              </a:spcAft>
              <a:buSzPts val="2800"/>
              <a:buFont typeface="Arvo"/>
              <a:buNone/>
              <a:defRPr>
                <a:latin typeface="Arvo"/>
                <a:ea typeface="Arvo"/>
                <a:cs typeface="Arvo"/>
                <a:sym typeface="Arvo"/>
              </a:defRPr>
            </a:lvl3pPr>
            <a:lvl4pPr lvl="3" rtl="0">
              <a:spcBef>
                <a:spcPts val="0"/>
              </a:spcBef>
              <a:spcAft>
                <a:spcPts val="0"/>
              </a:spcAft>
              <a:buSzPts val="2800"/>
              <a:buFont typeface="Arvo"/>
              <a:buNone/>
              <a:defRPr>
                <a:latin typeface="Arvo"/>
                <a:ea typeface="Arvo"/>
                <a:cs typeface="Arvo"/>
                <a:sym typeface="Arvo"/>
              </a:defRPr>
            </a:lvl4pPr>
            <a:lvl5pPr lvl="4" rtl="0">
              <a:spcBef>
                <a:spcPts val="0"/>
              </a:spcBef>
              <a:spcAft>
                <a:spcPts val="0"/>
              </a:spcAft>
              <a:buSzPts val="2800"/>
              <a:buFont typeface="Arvo"/>
              <a:buNone/>
              <a:defRPr>
                <a:latin typeface="Arvo"/>
                <a:ea typeface="Arvo"/>
                <a:cs typeface="Arvo"/>
                <a:sym typeface="Arvo"/>
              </a:defRPr>
            </a:lvl5pPr>
            <a:lvl6pPr lvl="5" rtl="0">
              <a:spcBef>
                <a:spcPts val="0"/>
              </a:spcBef>
              <a:spcAft>
                <a:spcPts val="0"/>
              </a:spcAft>
              <a:buSzPts val="2800"/>
              <a:buFont typeface="Arvo"/>
              <a:buNone/>
              <a:defRPr>
                <a:latin typeface="Arvo"/>
                <a:ea typeface="Arvo"/>
                <a:cs typeface="Arvo"/>
                <a:sym typeface="Arvo"/>
              </a:defRPr>
            </a:lvl6pPr>
            <a:lvl7pPr lvl="6" rtl="0">
              <a:spcBef>
                <a:spcPts val="0"/>
              </a:spcBef>
              <a:spcAft>
                <a:spcPts val="0"/>
              </a:spcAft>
              <a:buSzPts val="2800"/>
              <a:buFont typeface="Arvo"/>
              <a:buNone/>
              <a:defRPr>
                <a:latin typeface="Arvo"/>
                <a:ea typeface="Arvo"/>
                <a:cs typeface="Arvo"/>
                <a:sym typeface="Arvo"/>
              </a:defRPr>
            </a:lvl7pPr>
            <a:lvl8pPr lvl="7" rtl="0">
              <a:spcBef>
                <a:spcPts val="0"/>
              </a:spcBef>
              <a:spcAft>
                <a:spcPts val="0"/>
              </a:spcAft>
              <a:buSzPts val="2800"/>
              <a:buFont typeface="Arvo"/>
              <a:buNone/>
              <a:defRPr>
                <a:latin typeface="Arvo"/>
                <a:ea typeface="Arvo"/>
                <a:cs typeface="Arvo"/>
                <a:sym typeface="Arvo"/>
              </a:defRPr>
            </a:lvl8pPr>
            <a:lvl9pPr lvl="8" rtl="0">
              <a:spcBef>
                <a:spcPts val="0"/>
              </a:spcBef>
              <a:spcAft>
                <a:spcPts val="0"/>
              </a:spcAft>
              <a:buSzPts val="2800"/>
              <a:buFont typeface="Arvo"/>
              <a:buNone/>
              <a:defRPr>
                <a:latin typeface="Arvo"/>
                <a:ea typeface="Arvo"/>
                <a:cs typeface="Arvo"/>
                <a:sym typeface="Arvo"/>
              </a:defRPr>
            </a:lvl9pPr>
          </a:lstStyle>
          <a:p/>
        </p:txBody>
      </p:sp>
      <p:sp>
        <p:nvSpPr>
          <p:cNvPr id="7965" name="Google Shape;7965;p31"/>
          <p:cNvSpPr txBox="1"/>
          <p:nvPr>
            <p:ph idx="8" type="subTitle"/>
          </p:nvPr>
        </p:nvSpPr>
        <p:spPr>
          <a:xfrm>
            <a:off x="5532325" y="2741863"/>
            <a:ext cx="2132400" cy="56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7966" name="Google Shape;7966;p31"/>
          <p:cNvSpPr txBox="1"/>
          <p:nvPr>
            <p:ph idx="9" type="title"/>
          </p:nvPr>
        </p:nvSpPr>
        <p:spPr>
          <a:xfrm>
            <a:off x="5532325" y="2403538"/>
            <a:ext cx="21342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2800"/>
              <a:buFont typeface="Arvo"/>
              <a:buNone/>
              <a:defRPr>
                <a:latin typeface="Arvo"/>
                <a:ea typeface="Arvo"/>
                <a:cs typeface="Arvo"/>
                <a:sym typeface="Arvo"/>
              </a:defRPr>
            </a:lvl2pPr>
            <a:lvl3pPr lvl="2" rtl="0">
              <a:spcBef>
                <a:spcPts val="0"/>
              </a:spcBef>
              <a:spcAft>
                <a:spcPts val="0"/>
              </a:spcAft>
              <a:buSzPts val="2800"/>
              <a:buFont typeface="Arvo"/>
              <a:buNone/>
              <a:defRPr>
                <a:latin typeface="Arvo"/>
                <a:ea typeface="Arvo"/>
                <a:cs typeface="Arvo"/>
                <a:sym typeface="Arvo"/>
              </a:defRPr>
            </a:lvl3pPr>
            <a:lvl4pPr lvl="3" rtl="0">
              <a:spcBef>
                <a:spcPts val="0"/>
              </a:spcBef>
              <a:spcAft>
                <a:spcPts val="0"/>
              </a:spcAft>
              <a:buSzPts val="2800"/>
              <a:buFont typeface="Arvo"/>
              <a:buNone/>
              <a:defRPr>
                <a:latin typeface="Arvo"/>
                <a:ea typeface="Arvo"/>
                <a:cs typeface="Arvo"/>
                <a:sym typeface="Arvo"/>
              </a:defRPr>
            </a:lvl4pPr>
            <a:lvl5pPr lvl="4" rtl="0">
              <a:spcBef>
                <a:spcPts val="0"/>
              </a:spcBef>
              <a:spcAft>
                <a:spcPts val="0"/>
              </a:spcAft>
              <a:buSzPts val="2800"/>
              <a:buFont typeface="Arvo"/>
              <a:buNone/>
              <a:defRPr>
                <a:latin typeface="Arvo"/>
                <a:ea typeface="Arvo"/>
                <a:cs typeface="Arvo"/>
                <a:sym typeface="Arvo"/>
              </a:defRPr>
            </a:lvl5pPr>
            <a:lvl6pPr lvl="5" rtl="0">
              <a:spcBef>
                <a:spcPts val="0"/>
              </a:spcBef>
              <a:spcAft>
                <a:spcPts val="0"/>
              </a:spcAft>
              <a:buSzPts val="2800"/>
              <a:buFont typeface="Arvo"/>
              <a:buNone/>
              <a:defRPr>
                <a:latin typeface="Arvo"/>
                <a:ea typeface="Arvo"/>
                <a:cs typeface="Arvo"/>
                <a:sym typeface="Arvo"/>
              </a:defRPr>
            </a:lvl6pPr>
            <a:lvl7pPr lvl="6" rtl="0">
              <a:spcBef>
                <a:spcPts val="0"/>
              </a:spcBef>
              <a:spcAft>
                <a:spcPts val="0"/>
              </a:spcAft>
              <a:buSzPts val="2800"/>
              <a:buFont typeface="Arvo"/>
              <a:buNone/>
              <a:defRPr>
                <a:latin typeface="Arvo"/>
                <a:ea typeface="Arvo"/>
                <a:cs typeface="Arvo"/>
                <a:sym typeface="Arvo"/>
              </a:defRPr>
            </a:lvl7pPr>
            <a:lvl8pPr lvl="7" rtl="0">
              <a:spcBef>
                <a:spcPts val="0"/>
              </a:spcBef>
              <a:spcAft>
                <a:spcPts val="0"/>
              </a:spcAft>
              <a:buSzPts val="2800"/>
              <a:buFont typeface="Arvo"/>
              <a:buNone/>
              <a:defRPr>
                <a:latin typeface="Arvo"/>
                <a:ea typeface="Arvo"/>
                <a:cs typeface="Arvo"/>
                <a:sym typeface="Arvo"/>
              </a:defRPr>
            </a:lvl8pPr>
            <a:lvl9pPr lvl="8" rtl="0">
              <a:spcBef>
                <a:spcPts val="0"/>
              </a:spcBef>
              <a:spcAft>
                <a:spcPts val="0"/>
              </a:spcAft>
              <a:buSzPts val="2800"/>
              <a:buFont typeface="Arvo"/>
              <a:buNone/>
              <a:defRPr>
                <a:latin typeface="Arvo"/>
                <a:ea typeface="Arvo"/>
                <a:cs typeface="Arvo"/>
                <a:sym typeface="Arvo"/>
              </a:defRPr>
            </a:lvl9pPr>
          </a:lstStyle>
          <a:p/>
        </p:txBody>
      </p:sp>
      <p:sp>
        <p:nvSpPr>
          <p:cNvPr id="7967" name="Google Shape;7967;p31"/>
          <p:cNvSpPr txBox="1"/>
          <p:nvPr>
            <p:ph idx="13" type="subTitle"/>
          </p:nvPr>
        </p:nvSpPr>
        <p:spPr>
          <a:xfrm>
            <a:off x="5532325" y="3897550"/>
            <a:ext cx="2132400" cy="56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2"/>
                </a:solidFill>
              </a:defRPr>
            </a:lvl1pPr>
            <a:lvl2pPr lvl="1" rtl="0">
              <a:lnSpc>
                <a:spcPct val="100000"/>
              </a:lnSpc>
              <a:spcBef>
                <a:spcPts val="0"/>
              </a:spcBef>
              <a:spcAft>
                <a:spcPts val="0"/>
              </a:spcAft>
              <a:buNone/>
              <a:defRPr sz="1600">
                <a:solidFill>
                  <a:schemeClr val="lt2"/>
                </a:solidFill>
              </a:defRPr>
            </a:lvl2pPr>
            <a:lvl3pPr lvl="2" rtl="0">
              <a:lnSpc>
                <a:spcPct val="100000"/>
              </a:lnSpc>
              <a:spcBef>
                <a:spcPts val="0"/>
              </a:spcBef>
              <a:spcAft>
                <a:spcPts val="0"/>
              </a:spcAft>
              <a:buNone/>
              <a:defRPr sz="1600">
                <a:solidFill>
                  <a:schemeClr val="lt2"/>
                </a:solidFill>
              </a:defRPr>
            </a:lvl3pPr>
            <a:lvl4pPr lvl="3" rtl="0">
              <a:lnSpc>
                <a:spcPct val="100000"/>
              </a:lnSpc>
              <a:spcBef>
                <a:spcPts val="0"/>
              </a:spcBef>
              <a:spcAft>
                <a:spcPts val="0"/>
              </a:spcAft>
              <a:buNone/>
              <a:defRPr sz="1600">
                <a:solidFill>
                  <a:schemeClr val="lt2"/>
                </a:solidFill>
              </a:defRPr>
            </a:lvl4pPr>
            <a:lvl5pPr lvl="4" rtl="0">
              <a:lnSpc>
                <a:spcPct val="100000"/>
              </a:lnSpc>
              <a:spcBef>
                <a:spcPts val="0"/>
              </a:spcBef>
              <a:spcAft>
                <a:spcPts val="0"/>
              </a:spcAft>
              <a:buNone/>
              <a:defRPr sz="1600">
                <a:solidFill>
                  <a:schemeClr val="lt2"/>
                </a:solidFill>
              </a:defRPr>
            </a:lvl5pPr>
            <a:lvl6pPr lvl="5" rtl="0">
              <a:lnSpc>
                <a:spcPct val="100000"/>
              </a:lnSpc>
              <a:spcBef>
                <a:spcPts val="0"/>
              </a:spcBef>
              <a:spcAft>
                <a:spcPts val="0"/>
              </a:spcAft>
              <a:buNone/>
              <a:defRPr sz="1600">
                <a:solidFill>
                  <a:schemeClr val="lt2"/>
                </a:solidFill>
              </a:defRPr>
            </a:lvl6pPr>
            <a:lvl7pPr lvl="6" rtl="0">
              <a:lnSpc>
                <a:spcPct val="100000"/>
              </a:lnSpc>
              <a:spcBef>
                <a:spcPts val="0"/>
              </a:spcBef>
              <a:spcAft>
                <a:spcPts val="0"/>
              </a:spcAft>
              <a:buNone/>
              <a:defRPr sz="1600">
                <a:solidFill>
                  <a:schemeClr val="lt2"/>
                </a:solidFill>
              </a:defRPr>
            </a:lvl7pPr>
            <a:lvl8pPr lvl="7" rtl="0">
              <a:lnSpc>
                <a:spcPct val="100000"/>
              </a:lnSpc>
              <a:spcBef>
                <a:spcPts val="0"/>
              </a:spcBef>
              <a:spcAft>
                <a:spcPts val="0"/>
              </a:spcAft>
              <a:buNone/>
              <a:defRPr sz="1600">
                <a:solidFill>
                  <a:schemeClr val="lt2"/>
                </a:solidFill>
              </a:defRPr>
            </a:lvl8pPr>
            <a:lvl9pPr lvl="8" rtl="0">
              <a:lnSpc>
                <a:spcPct val="100000"/>
              </a:lnSpc>
              <a:spcBef>
                <a:spcPts val="0"/>
              </a:spcBef>
              <a:spcAft>
                <a:spcPts val="0"/>
              </a:spcAft>
              <a:buNone/>
              <a:defRPr sz="1600">
                <a:solidFill>
                  <a:schemeClr val="lt2"/>
                </a:solidFill>
              </a:defRPr>
            </a:lvl9pPr>
          </a:lstStyle>
          <a:p/>
        </p:txBody>
      </p:sp>
      <p:sp>
        <p:nvSpPr>
          <p:cNvPr id="7968" name="Google Shape;7968;p31"/>
          <p:cNvSpPr txBox="1"/>
          <p:nvPr>
            <p:ph idx="14" type="title"/>
          </p:nvPr>
        </p:nvSpPr>
        <p:spPr>
          <a:xfrm>
            <a:off x="5532325" y="3578275"/>
            <a:ext cx="21342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2800"/>
              <a:buFont typeface="Arvo"/>
              <a:buNone/>
              <a:defRPr>
                <a:latin typeface="Arvo"/>
                <a:ea typeface="Arvo"/>
                <a:cs typeface="Arvo"/>
                <a:sym typeface="Arvo"/>
              </a:defRPr>
            </a:lvl2pPr>
            <a:lvl3pPr lvl="2" rtl="0">
              <a:spcBef>
                <a:spcPts val="0"/>
              </a:spcBef>
              <a:spcAft>
                <a:spcPts val="0"/>
              </a:spcAft>
              <a:buSzPts val="2800"/>
              <a:buFont typeface="Arvo"/>
              <a:buNone/>
              <a:defRPr>
                <a:latin typeface="Arvo"/>
                <a:ea typeface="Arvo"/>
                <a:cs typeface="Arvo"/>
                <a:sym typeface="Arvo"/>
              </a:defRPr>
            </a:lvl3pPr>
            <a:lvl4pPr lvl="3" rtl="0">
              <a:spcBef>
                <a:spcPts val="0"/>
              </a:spcBef>
              <a:spcAft>
                <a:spcPts val="0"/>
              </a:spcAft>
              <a:buSzPts val="2800"/>
              <a:buFont typeface="Arvo"/>
              <a:buNone/>
              <a:defRPr>
                <a:latin typeface="Arvo"/>
                <a:ea typeface="Arvo"/>
                <a:cs typeface="Arvo"/>
                <a:sym typeface="Arvo"/>
              </a:defRPr>
            </a:lvl4pPr>
            <a:lvl5pPr lvl="4" rtl="0">
              <a:spcBef>
                <a:spcPts val="0"/>
              </a:spcBef>
              <a:spcAft>
                <a:spcPts val="0"/>
              </a:spcAft>
              <a:buSzPts val="2800"/>
              <a:buFont typeface="Arvo"/>
              <a:buNone/>
              <a:defRPr>
                <a:latin typeface="Arvo"/>
                <a:ea typeface="Arvo"/>
                <a:cs typeface="Arvo"/>
                <a:sym typeface="Arvo"/>
              </a:defRPr>
            </a:lvl5pPr>
            <a:lvl6pPr lvl="5" rtl="0">
              <a:spcBef>
                <a:spcPts val="0"/>
              </a:spcBef>
              <a:spcAft>
                <a:spcPts val="0"/>
              </a:spcAft>
              <a:buSzPts val="2800"/>
              <a:buFont typeface="Arvo"/>
              <a:buNone/>
              <a:defRPr>
                <a:latin typeface="Arvo"/>
                <a:ea typeface="Arvo"/>
                <a:cs typeface="Arvo"/>
                <a:sym typeface="Arvo"/>
              </a:defRPr>
            </a:lvl6pPr>
            <a:lvl7pPr lvl="6" rtl="0">
              <a:spcBef>
                <a:spcPts val="0"/>
              </a:spcBef>
              <a:spcAft>
                <a:spcPts val="0"/>
              </a:spcAft>
              <a:buSzPts val="2800"/>
              <a:buFont typeface="Arvo"/>
              <a:buNone/>
              <a:defRPr>
                <a:latin typeface="Arvo"/>
                <a:ea typeface="Arvo"/>
                <a:cs typeface="Arvo"/>
                <a:sym typeface="Arvo"/>
              </a:defRPr>
            </a:lvl7pPr>
            <a:lvl8pPr lvl="7" rtl="0">
              <a:spcBef>
                <a:spcPts val="0"/>
              </a:spcBef>
              <a:spcAft>
                <a:spcPts val="0"/>
              </a:spcAft>
              <a:buSzPts val="2800"/>
              <a:buFont typeface="Arvo"/>
              <a:buNone/>
              <a:defRPr>
                <a:latin typeface="Arvo"/>
                <a:ea typeface="Arvo"/>
                <a:cs typeface="Arvo"/>
                <a:sym typeface="Arvo"/>
              </a:defRPr>
            </a:lvl8pPr>
            <a:lvl9pPr lvl="8" rtl="0">
              <a:spcBef>
                <a:spcPts val="0"/>
              </a:spcBef>
              <a:spcAft>
                <a:spcPts val="0"/>
              </a:spcAft>
              <a:buSzPts val="2800"/>
              <a:buFont typeface="Arvo"/>
              <a:buNone/>
              <a:defRPr>
                <a:latin typeface="Arvo"/>
                <a:ea typeface="Arvo"/>
                <a:cs typeface="Arvo"/>
                <a:sym typeface="Arvo"/>
              </a:defRPr>
            </a:lvl9pPr>
          </a:lstStyle>
          <a:p/>
        </p:txBody>
      </p:sp>
      <p:sp>
        <p:nvSpPr>
          <p:cNvPr id="7969" name="Google Shape;7969;p31"/>
          <p:cNvSpPr txBox="1"/>
          <p:nvPr>
            <p:ph idx="15"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1">
    <p:spTree>
      <p:nvGrpSpPr>
        <p:cNvPr id="7970" name="Shape 7970"/>
        <p:cNvGrpSpPr/>
        <p:nvPr/>
      </p:nvGrpSpPr>
      <p:grpSpPr>
        <a:xfrm>
          <a:off x="0" y="0"/>
          <a:ext cx="0" cy="0"/>
          <a:chOff x="0" y="0"/>
          <a:chExt cx="0" cy="0"/>
        </a:xfrm>
      </p:grpSpPr>
      <p:sp>
        <p:nvSpPr>
          <p:cNvPr id="7971" name="Google Shape;7971;p32"/>
          <p:cNvSpPr txBox="1"/>
          <p:nvPr>
            <p:ph idx="1" type="body"/>
          </p:nvPr>
        </p:nvSpPr>
        <p:spPr>
          <a:xfrm flipH="1">
            <a:off x="1217925" y="1381125"/>
            <a:ext cx="4087500" cy="30666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0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7972" name="Google Shape;7972;p32"/>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973" name="Google Shape;7973;p32"/>
          <p:cNvGrpSpPr/>
          <p:nvPr/>
        </p:nvGrpSpPr>
        <p:grpSpPr>
          <a:xfrm flipH="1">
            <a:off x="5874238" y="4025575"/>
            <a:ext cx="3271200" cy="1302100"/>
            <a:chOff x="0" y="4025575"/>
            <a:chExt cx="3271200" cy="1302100"/>
          </a:xfrm>
        </p:grpSpPr>
        <p:sp>
          <p:nvSpPr>
            <p:cNvPr id="7974" name="Google Shape;7974;p32"/>
            <p:cNvSpPr/>
            <p:nvPr/>
          </p:nvSpPr>
          <p:spPr>
            <a:xfrm>
              <a:off x="0" y="4025575"/>
              <a:ext cx="32712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32"/>
            <p:cNvSpPr/>
            <p:nvPr/>
          </p:nvSpPr>
          <p:spPr>
            <a:xfrm>
              <a:off x="0" y="4598775"/>
              <a:ext cx="32712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32"/>
            <p:cNvSpPr/>
            <p:nvPr/>
          </p:nvSpPr>
          <p:spPr>
            <a:xfrm>
              <a:off x="0" y="4760675"/>
              <a:ext cx="32712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32"/>
          <p:cNvGrpSpPr/>
          <p:nvPr/>
        </p:nvGrpSpPr>
        <p:grpSpPr>
          <a:xfrm>
            <a:off x="6489813" y="2255025"/>
            <a:ext cx="784675" cy="1961625"/>
            <a:chOff x="2705200" y="1035825"/>
            <a:chExt cx="784675" cy="1961625"/>
          </a:xfrm>
        </p:grpSpPr>
        <p:sp>
          <p:nvSpPr>
            <p:cNvPr id="7978" name="Google Shape;7978;p32"/>
            <p:cNvSpPr/>
            <p:nvPr/>
          </p:nvSpPr>
          <p:spPr>
            <a:xfrm>
              <a:off x="2940600" y="2526625"/>
              <a:ext cx="78500" cy="392350"/>
            </a:xfrm>
            <a:custGeom>
              <a:rect b="b" l="l" r="r" t="t"/>
              <a:pathLst>
                <a:path extrusionOk="0" h="15694" w="3140">
                  <a:moveTo>
                    <a:pt x="1" y="1"/>
                  </a:moveTo>
                  <a:lnTo>
                    <a:pt x="1" y="15694"/>
                  </a:lnTo>
                  <a:lnTo>
                    <a:pt x="3139" y="15694"/>
                  </a:lnTo>
                  <a:lnTo>
                    <a:pt x="3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32"/>
            <p:cNvSpPr/>
            <p:nvPr/>
          </p:nvSpPr>
          <p:spPr>
            <a:xfrm>
              <a:off x="3176000" y="2526625"/>
              <a:ext cx="78475" cy="392350"/>
            </a:xfrm>
            <a:custGeom>
              <a:rect b="b" l="l" r="r" t="t"/>
              <a:pathLst>
                <a:path extrusionOk="0" h="15694" w="3139">
                  <a:moveTo>
                    <a:pt x="0" y="1"/>
                  </a:moveTo>
                  <a:lnTo>
                    <a:pt x="0" y="15694"/>
                  </a:lnTo>
                  <a:lnTo>
                    <a:pt x="3139" y="15694"/>
                  </a:lnTo>
                  <a:lnTo>
                    <a:pt x="3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32"/>
            <p:cNvSpPr/>
            <p:nvPr/>
          </p:nvSpPr>
          <p:spPr>
            <a:xfrm>
              <a:off x="2783675" y="1820450"/>
              <a:ext cx="627725" cy="706200"/>
            </a:xfrm>
            <a:custGeom>
              <a:rect b="b" l="l" r="r" t="t"/>
              <a:pathLst>
                <a:path extrusionOk="0" h="28248" w="25109">
                  <a:moveTo>
                    <a:pt x="12555" y="9417"/>
                  </a:moveTo>
                  <a:lnTo>
                    <a:pt x="12555" y="12555"/>
                  </a:lnTo>
                  <a:lnTo>
                    <a:pt x="15693" y="12555"/>
                  </a:lnTo>
                  <a:lnTo>
                    <a:pt x="15693" y="15694"/>
                  </a:lnTo>
                  <a:lnTo>
                    <a:pt x="15693" y="18832"/>
                  </a:lnTo>
                  <a:lnTo>
                    <a:pt x="12555" y="18832"/>
                  </a:lnTo>
                  <a:lnTo>
                    <a:pt x="12555" y="15694"/>
                  </a:lnTo>
                  <a:lnTo>
                    <a:pt x="9416" y="15694"/>
                  </a:lnTo>
                  <a:lnTo>
                    <a:pt x="9416" y="12555"/>
                  </a:lnTo>
                  <a:lnTo>
                    <a:pt x="9416" y="9417"/>
                  </a:lnTo>
                  <a:close/>
                  <a:moveTo>
                    <a:pt x="0" y="1"/>
                  </a:moveTo>
                  <a:lnTo>
                    <a:pt x="0" y="6278"/>
                  </a:lnTo>
                  <a:lnTo>
                    <a:pt x="3139" y="6278"/>
                  </a:lnTo>
                  <a:lnTo>
                    <a:pt x="3139" y="28248"/>
                  </a:lnTo>
                  <a:lnTo>
                    <a:pt x="21970" y="28248"/>
                  </a:lnTo>
                  <a:lnTo>
                    <a:pt x="21970" y="6278"/>
                  </a:lnTo>
                  <a:lnTo>
                    <a:pt x="25109" y="6278"/>
                  </a:lnTo>
                  <a:lnTo>
                    <a:pt x="25109" y="1"/>
                  </a:lnTo>
                  <a:lnTo>
                    <a:pt x="15693" y="1"/>
                  </a:lnTo>
                  <a:lnTo>
                    <a:pt x="15693" y="3139"/>
                  </a:lnTo>
                  <a:lnTo>
                    <a:pt x="9416" y="3139"/>
                  </a:lnTo>
                  <a:lnTo>
                    <a:pt x="94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32"/>
            <p:cNvSpPr/>
            <p:nvPr/>
          </p:nvSpPr>
          <p:spPr>
            <a:xfrm>
              <a:off x="2940600" y="1428150"/>
              <a:ext cx="78500" cy="78475"/>
            </a:xfrm>
            <a:custGeom>
              <a:rect b="b" l="l" r="r" t="t"/>
              <a:pathLst>
                <a:path extrusionOk="0" h="3139" w="3140">
                  <a:moveTo>
                    <a:pt x="1" y="0"/>
                  </a:moveTo>
                  <a:lnTo>
                    <a:pt x="1" y="3139"/>
                  </a:lnTo>
                  <a:lnTo>
                    <a:pt x="3139" y="3139"/>
                  </a:lnTo>
                  <a:lnTo>
                    <a:pt x="31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32"/>
            <p:cNvSpPr/>
            <p:nvPr/>
          </p:nvSpPr>
          <p:spPr>
            <a:xfrm>
              <a:off x="2705200" y="1506600"/>
              <a:ext cx="78500" cy="235425"/>
            </a:xfrm>
            <a:custGeom>
              <a:rect b="b" l="l" r="r" t="t"/>
              <a:pathLst>
                <a:path extrusionOk="0" h="9417" w="3140">
                  <a:moveTo>
                    <a:pt x="1" y="1"/>
                  </a:moveTo>
                  <a:lnTo>
                    <a:pt x="1" y="9416"/>
                  </a:lnTo>
                  <a:lnTo>
                    <a:pt x="3139" y="9416"/>
                  </a:lnTo>
                  <a:lnTo>
                    <a:pt x="3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32"/>
            <p:cNvSpPr/>
            <p:nvPr/>
          </p:nvSpPr>
          <p:spPr>
            <a:xfrm>
              <a:off x="3411375" y="1506600"/>
              <a:ext cx="78500" cy="235425"/>
            </a:xfrm>
            <a:custGeom>
              <a:rect b="b" l="l" r="r" t="t"/>
              <a:pathLst>
                <a:path extrusionOk="0" h="9417" w="3140">
                  <a:moveTo>
                    <a:pt x="1" y="1"/>
                  </a:moveTo>
                  <a:lnTo>
                    <a:pt x="1" y="9416"/>
                  </a:lnTo>
                  <a:lnTo>
                    <a:pt x="3139" y="9416"/>
                  </a:lnTo>
                  <a:lnTo>
                    <a:pt x="3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32"/>
            <p:cNvSpPr/>
            <p:nvPr/>
          </p:nvSpPr>
          <p:spPr>
            <a:xfrm>
              <a:off x="2705200" y="1035825"/>
              <a:ext cx="784675" cy="470800"/>
            </a:xfrm>
            <a:custGeom>
              <a:rect b="b" l="l" r="r" t="t"/>
              <a:pathLst>
                <a:path extrusionOk="0" h="18832" w="31387">
                  <a:moveTo>
                    <a:pt x="6278" y="1"/>
                  </a:moveTo>
                  <a:lnTo>
                    <a:pt x="6278" y="3139"/>
                  </a:lnTo>
                  <a:lnTo>
                    <a:pt x="3139" y="3139"/>
                  </a:lnTo>
                  <a:lnTo>
                    <a:pt x="3139" y="6278"/>
                  </a:lnTo>
                  <a:lnTo>
                    <a:pt x="1" y="6278"/>
                  </a:lnTo>
                  <a:lnTo>
                    <a:pt x="1" y="9416"/>
                  </a:lnTo>
                  <a:lnTo>
                    <a:pt x="1" y="12555"/>
                  </a:lnTo>
                  <a:lnTo>
                    <a:pt x="1" y="15693"/>
                  </a:lnTo>
                  <a:lnTo>
                    <a:pt x="3139" y="15693"/>
                  </a:lnTo>
                  <a:lnTo>
                    <a:pt x="3139" y="12555"/>
                  </a:lnTo>
                  <a:lnTo>
                    <a:pt x="6278" y="12555"/>
                  </a:lnTo>
                  <a:lnTo>
                    <a:pt x="6278" y="9416"/>
                  </a:lnTo>
                  <a:lnTo>
                    <a:pt x="9417" y="9416"/>
                  </a:lnTo>
                  <a:lnTo>
                    <a:pt x="9417" y="12555"/>
                  </a:lnTo>
                  <a:lnTo>
                    <a:pt x="12555" y="12555"/>
                  </a:lnTo>
                  <a:lnTo>
                    <a:pt x="12555" y="15693"/>
                  </a:lnTo>
                  <a:lnTo>
                    <a:pt x="18832" y="15693"/>
                  </a:lnTo>
                  <a:lnTo>
                    <a:pt x="18832" y="18832"/>
                  </a:lnTo>
                  <a:lnTo>
                    <a:pt x="21971" y="18832"/>
                  </a:lnTo>
                  <a:lnTo>
                    <a:pt x="21971" y="15693"/>
                  </a:lnTo>
                  <a:lnTo>
                    <a:pt x="31386" y="15693"/>
                  </a:lnTo>
                  <a:lnTo>
                    <a:pt x="31386" y="12555"/>
                  </a:lnTo>
                  <a:lnTo>
                    <a:pt x="31386" y="9416"/>
                  </a:lnTo>
                  <a:lnTo>
                    <a:pt x="31386" y="6278"/>
                  </a:lnTo>
                  <a:lnTo>
                    <a:pt x="28248" y="6278"/>
                  </a:lnTo>
                  <a:lnTo>
                    <a:pt x="28248" y="3139"/>
                  </a:lnTo>
                  <a:lnTo>
                    <a:pt x="25109" y="3139"/>
                  </a:lnTo>
                  <a:lnTo>
                    <a:pt x="251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32"/>
            <p:cNvSpPr/>
            <p:nvPr/>
          </p:nvSpPr>
          <p:spPr>
            <a:xfrm>
              <a:off x="3019075" y="1585075"/>
              <a:ext cx="156950" cy="78475"/>
            </a:xfrm>
            <a:custGeom>
              <a:rect b="b" l="l" r="r" t="t"/>
              <a:pathLst>
                <a:path extrusionOk="0" h="3139" w="6278">
                  <a:moveTo>
                    <a:pt x="0" y="0"/>
                  </a:moveTo>
                  <a:lnTo>
                    <a:pt x="0" y="3139"/>
                  </a:lnTo>
                  <a:lnTo>
                    <a:pt x="6277" y="3139"/>
                  </a:lnTo>
                  <a:lnTo>
                    <a:pt x="62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32"/>
            <p:cNvSpPr/>
            <p:nvPr/>
          </p:nvSpPr>
          <p:spPr>
            <a:xfrm>
              <a:off x="2705200" y="1271225"/>
              <a:ext cx="784675" cy="627725"/>
            </a:xfrm>
            <a:custGeom>
              <a:rect b="b" l="l" r="r" t="t"/>
              <a:pathLst>
                <a:path extrusionOk="0" h="25109" w="31387">
                  <a:moveTo>
                    <a:pt x="18832" y="12554"/>
                  </a:moveTo>
                  <a:lnTo>
                    <a:pt x="18832" y="15693"/>
                  </a:lnTo>
                  <a:lnTo>
                    <a:pt x="12555" y="15693"/>
                  </a:lnTo>
                  <a:lnTo>
                    <a:pt x="12555" y="12554"/>
                  </a:lnTo>
                  <a:close/>
                  <a:moveTo>
                    <a:pt x="6278" y="0"/>
                  </a:moveTo>
                  <a:lnTo>
                    <a:pt x="6278" y="3139"/>
                  </a:lnTo>
                  <a:lnTo>
                    <a:pt x="3139" y="3139"/>
                  </a:lnTo>
                  <a:lnTo>
                    <a:pt x="3139" y="6277"/>
                  </a:lnTo>
                  <a:lnTo>
                    <a:pt x="1" y="6277"/>
                  </a:lnTo>
                  <a:lnTo>
                    <a:pt x="1" y="9416"/>
                  </a:lnTo>
                  <a:lnTo>
                    <a:pt x="3139" y="9416"/>
                  </a:lnTo>
                  <a:lnTo>
                    <a:pt x="3139" y="18831"/>
                  </a:lnTo>
                  <a:lnTo>
                    <a:pt x="12555" y="18831"/>
                  </a:lnTo>
                  <a:lnTo>
                    <a:pt x="12555" y="21970"/>
                  </a:lnTo>
                  <a:lnTo>
                    <a:pt x="12555" y="25108"/>
                  </a:lnTo>
                  <a:lnTo>
                    <a:pt x="18832" y="25108"/>
                  </a:lnTo>
                  <a:lnTo>
                    <a:pt x="18832" y="21970"/>
                  </a:lnTo>
                  <a:lnTo>
                    <a:pt x="18832" y="18831"/>
                  </a:lnTo>
                  <a:lnTo>
                    <a:pt x="28248" y="18831"/>
                  </a:lnTo>
                  <a:lnTo>
                    <a:pt x="28248" y="9416"/>
                  </a:lnTo>
                  <a:lnTo>
                    <a:pt x="31386" y="9416"/>
                  </a:lnTo>
                  <a:lnTo>
                    <a:pt x="31386" y="6277"/>
                  </a:lnTo>
                  <a:lnTo>
                    <a:pt x="21971" y="6277"/>
                  </a:lnTo>
                  <a:lnTo>
                    <a:pt x="21971" y="9416"/>
                  </a:lnTo>
                  <a:lnTo>
                    <a:pt x="18832" y="9416"/>
                  </a:lnTo>
                  <a:lnTo>
                    <a:pt x="18832" y="6277"/>
                  </a:lnTo>
                  <a:lnTo>
                    <a:pt x="12555" y="6277"/>
                  </a:lnTo>
                  <a:lnTo>
                    <a:pt x="12555" y="9416"/>
                  </a:lnTo>
                  <a:lnTo>
                    <a:pt x="9417" y="9416"/>
                  </a:lnTo>
                  <a:lnTo>
                    <a:pt x="9417" y="6277"/>
                  </a:lnTo>
                  <a:lnTo>
                    <a:pt x="12555" y="6277"/>
                  </a:lnTo>
                  <a:lnTo>
                    <a:pt x="12555" y="3139"/>
                  </a:lnTo>
                  <a:lnTo>
                    <a:pt x="9417" y="3139"/>
                  </a:lnTo>
                  <a:lnTo>
                    <a:pt x="941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32"/>
            <p:cNvSpPr/>
            <p:nvPr/>
          </p:nvSpPr>
          <p:spPr>
            <a:xfrm>
              <a:off x="2783675" y="1977400"/>
              <a:ext cx="78475" cy="549250"/>
            </a:xfrm>
            <a:custGeom>
              <a:rect b="b" l="l" r="r" t="t"/>
              <a:pathLst>
                <a:path extrusionOk="0" h="21970" w="3139">
                  <a:moveTo>
                    <a:pt x="0" y="0"/>
                  </a:moveTo>
                  <a:lnTo>
                    <a:pt x="0" y="21970"/>
                  </a:lnTo>
                  <a:lnTo>
                    <a:pt x="3139" y="21970"/>
                  </a:lnTo>
                  <a:lnTo>
                    <a:pt x="31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32"/>
            <p:cNvSpPr/>
            <p:nvPr/>
          </p:nvSpPr>
          <p:spPr>
            <a:xfrm>
              <a:off x="3332925" y="1977400"/>
              <a:ext cx="78475" cy="549250"/>
            </a:xfrm>
            <a:custGeom>
              <a:rect b="b" l="l" r="r" t="t"/>
              <a:pathLst>
                <a:path extrusionOk="0" h="21970" w="3139">
                  <a:moveTo>
                    <a:pt x="0" y="0"/>
                  </a:moveTo>
                  <a:lnTo>
                    <a:pt x="0" y="21970"/>
                  </a:lnTo>
                  <a:lnTo>
                    <a:pt x="3139" y="21970"/>
                  </a:lnTo>
                  <a:lnTo>
                    <a:pt x="31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32"/>
            <p:cNvSpPr/>
            <p:nvPr/>
          </p:nvSpPr>
          <p:spPr>
            <a:xfrm>
              <a:off x="2862125" y="2918950"/>
              <a:ext cx="156975" cy="78500"/>
            </a:xfrm>
            <a:custGeom>
              <a:rect b="b" l="l" r="r" t="t"/>
              <a:pathLst>
                <a:path extrusionOk="0" h="3140" w="6279">
                  <a:moveTo>
                    <a:pt x="1" y="1"/>
                  </a:moveTo>
                  <a:lnTo>
                    <a:pt x="1" y="3139"/>
                  </a:lnTo>
                  <a:lnTo>
                    <a:pt x="6278" y="3139"/>
                  </a:lnTo>
                  <a:lnTo>
                    <a:pt x="62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32"/>
            <p:cNvSpPr/>
            <p:nvPr/>
          </p:nvSpPr>
          <p:spPr>
            <a:xfrm>
              <a:off x="3176000" y="2918950"/>
              <a:ext cx="156950" cy="78500"/>
            </a:xfrm>
            <a:custGeom>
              <a:rect b="b" l="l" r="r" t="t"/>
              <a:pathLst>
                <a:path extrusionOk="0" h="3140" w="6278">
                  <a:moveTo>
                    <a:pt x="0" y="1"/>
                  </a:moveTo>
                  <a:lnTo>
                    <a:pt x="0" y="3139"/>
                  </a:lnTo>
                  <a:lnTo>
                    <a:pt x="6277" y="3139"/>
                  </a:lnTo>
                  <a:lnTo>
                    <a:pt x="62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32"/>
            <p:cNvSpPr/>
            <p:nvPr/>
          </p:nvSpPr>
          <p:spPr>
            <a:xfrm>
              <a:off x="3019075" y="2055850"/>
              <a:ext cx="156950" cy="235425"/>
            </a:xfrm>
            <a:custGeom>
              <a:rect b="b" l="l" r="r" t="t"/>
              <a:pathLst>
                <a:path extrusionOk="0" h="9417" w="6278">
                  <a:moveTo>
                    <a:pt x="0" y="1"/>
                  </a:moveTo>
                  <a:lnTo>
                    <a:pt x="0" y="3139"/>
                  </a:lnTo>
                  <a:lnTo>
                    <a:pt x="0" y="6278"/>
                  </a:lnTo>
                  <a:lnTo>
                    <a:pt x="3139" y="6278"/>
                  </a:lnTo>
                  <a:lnTo>
                    <a:pt x="3139" y="9416"/>
                  </a:lnTo>
                  <a:lnTo>
                    <a:pt x="6277" y="9416"/>
                  </a:lnTo>
                  <a:lnTo>
                    <a:pt x="6277" y="6278"/>
                  </a:lnTo>
                  <a:lnTo>
                    <a:pt x="6277" y="3139"/>
                  </a:lnTo>
                  <a:lnTo>
                    <a:pt x="3139" y="3139"/>
                  </a:lnTo>
                  <a:lnTo>
                    <a:pt x="31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32"/>
          <p:cNvGrpSpPr/>
          <p:nvPr/>
        </p:nvGrpSpPr>
        <p:grpSpPr>
          <a:xfrm>
            <a:off x="7588313" y="2294250"/>
            <a:ext cx="941575" cy="1961625"/>
            <a:chOff x="3803700" y="1075050"/>
            <a:chExt cx="941575" cy="1961625"/>
          </a:xfrm>
        </p:grpSpPr>
        <p:sp>
          <p:nvSpPr>
            <p:cNvPr id="7993" name="Google Shape;7993;p32"/>
            <p:cNvSpPr/>
            <p:nvPr/>
          </p:nvSpPr>
          <p:spPr>
            <a:xfrm>
              <a:off x="4352950" y="2644325"/>
              <a:ext cx="78475" cy="313875"/>
            </a:xfrm>
            <a:custGeom>
              <a:rect b="b" l="l" r="r" t="t"/>
              <a:pathLst>
                <a:path extrusionOk="0" h="12555" w="3139">
                  <a:moveTo>
                    <a:pt x="0" y="1"/>
                  </a:moveTo>
                  <a:lnTo>
                    <a:pt x="0" y="12555"/>
                  </a:lnTo>
                  <a:lnTo>
                    <a:pt x="3139" y="12555"/>
                  </a:lnTo>
                  <a:lnTo>
                    <a:pt x="3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32"/>
            <p:cNvSpPr/>
            <p:nvPr/>
          </p:nvSpPr>
          <p:spPr>
            <a:xfrm>
              <a:off x="4117550" y="2644325"/>
              <a:ext cx="78500" cy="313875"/>
            </a:xfrm>
            <a:custGeom>
              <a:rect b="b" l="l" r="r" t="t"/>
              <a:pathLst>
                <a:path extrusionOk="0" h="12555" w="3140">
                  <a:moveTo>
                    <a:pt x="1" y="1"/>
                  </a:moveTo>
                  <a:lnTo>
                    <a:pt x="1" y="12555"/>
                  </a:lnTo>
                  <a:lnTo>
                    <a:pt x="3139" y="12555"/>
                  </a:lnTo>
                  <a:lnTo>
                    <a:pt x="3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32"/>
            <p:cNvSpPr/>
            <p:nvPr/>
          </p:nvSpPr>
          <p:spPr>
            <a:xfrm>
              <a:off x="3882150" y="1310450"/>
              <a:ext cx="784675" cy="627725"/>
            </a:xfrm>
            <a:custGeom>
              <a:rect b="b" l="l" r="r" t="t"/>
              <a:pathLst>
                <a:path extrusionOk="0" h="25109" w="31387">
                  <a:moveTo>
                    <a:pt x="12555" y="6277"/>
                  </a:moveTo>
                  <a:lnTo>
                    <a:pt x="12555" y="9416"/>
                  </a:lnTo>
                  <a:lnTo>
                    <a:pt x="9417" y="9416"/>
                  </a:lnTo>
                  <a:lnTo>
                    <a:pt x="9417" y="6277"/>
                  </a:lnTo>
                  <a:close/>
                  <a:moveTo>
                    <a:pt x="21971" y="6277"/>
                  </a:moveTo>
                  <a:lnTo>
                    <a:pt x="21971" y="9416"/>
                  </a:lnTo>
                  <a:lnTo>
                    <a:pt x="18832" y="9416"/>
                  </a:lnTo>
                  <a:lnTo>
                    <a:pt x="18832" y="6277"/>
                  </a:lnTo>
                  <a:close/>
                  <a:moveTo>
                    <a:pt x="18832" y="12555"/>
                  </a:moveTo>
                  <a:lnTo>
                    <a:pt x="18832" y="15693"/>
                  </a:lnTo>
                  <a:lnTo>
                    <a:pt x="12555" y="15693"/>
                  </a:lnTo>
                  <a:lnTo>
                    <a:pt x="12555" y="12555"/>
                  </a:lnTo>
                  <a:close/>
                  <a:moveTo>
                    <a:pt x="21971" y="0"/>
                  </a:moveTo>
                  <a:lnTo>
                    <a:pt x="21971" y="3139"/>
                  </a:lnTo>
                  <a:lnTo>
                    <a:pt x="3139" y="3139"/>
                  </a:lnTo>
                  <a:lnTo>
                    <a:pt x="3139" y="6277"/>
                  </a:lnTo>
                  <a:lnTo>
                    <a:pt x="1" y="6277"/>
                  </a:lnTo>
                  <a:lnTo>
                    <a:pt x="1" y="9416"/>
                  </a:lnTo>
                  <a:lnTo>
                    <a:pt x="3139" y="9416"/>
                  </a:lnTo>
                  <a:lnTo>
                    <a:pt x="3139" y="12555"/>
                  </a:lnTo>
                  <a:lnTo>
                    <a:pt x="3139" y="15693"/>
                  </a:lnTo>
                  <a:lnTo>
                    <a:pt x="3139" y="18832"/>
                  </a:lnTo>
                  <a:lnTo>
                    <a:pt x="12555" y="18832"/>
                  </a:lnTo>
                  <a:lnTo>
                    <a:pt x="12555" y="21970"/>
                  </a:lnTo>
                  <a:lnTo>
                    <a:pt x="12555" y="25109"/>
                  </a:lnTo>
                  <a:lnTo>
                    <a:pt x="18832" y="25109"/>
                  </a:lnTo>
                  <a:lnTo>
                    <a:pt x="18832" y="21970"/>
                  </a:lnTo>
                  <a:lnTo>
                    <a:pt x="18832" y="18832"/>
                  </a:lnTo>
                  <a:lnTo>
                    <a:pt x="28248" y="18832"/>
                  </a:lnTo>
                  <a:lnTo>
                    <a:pt x="28248" y="15693"/>
                  </a:lnTo>
                  <a:lnTo>
                    <a:pt x="28248" y="12555"/>
                  </a:lnTo>
                  <a:lnTo>
                    <a:pt x="28248" y="9416"/>
                  </a:lnTo>
                  <a:lnTo>
                    <a:pt x="31386" y="9416"/>
                  </a:lnTo>
                  <a:lnTo>
                    <a:pt x="31386" y="6277"/>
                  </a:lnTo>
                  <a:lnTo>
                    <a:pt x="28248" y="6277"/>
                  </a:lnTo>
                  <a:lnTo>
                    <a:pt x="28248" y="3139"/>
                  </a:lnTo>
                  <a:lnTo>
                    <a:pt x="25109" y="3139"/>
                  </a:lnTo>
                  <a:lnTo>
                    <a:pt x="251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32"/>
            <p:cNvSpPr/>
            <p:nvPr/>
          </p:nvSpPr>
          <p:spPr>
            <a:xfrm>
              <a:off x="3960625" y="1859700"/>
              <a:ext cx="627725" cy="784650"/>
            </a:xfrm>
            <a:custGeom>
              <a:rect b="b" l="l" r="r" t="t"/>
              <a:pathLst>
                <a:path extrusionOk="0" h="31386" w="25109">
                  <a:moveTo>
                    <a:pt x="12555" y="9416"/>
                  </a:moveTo>
                  <a:lnTo>
                    <a:pt x="12555" y="12554"/>
                  </a:lnTo>
                  <a:lnTo>
                    <a:pt x="15693" y="12554"/>
                  </a:lnTo>
                  <a:lnTo>
                    <a:pt x="15693" y="15693"/>
                  </a:lnTo>
                  <a:lnTo>
                    <a:pt x="12555" y="15693"/>
                  </a:lnTo>
                  <a:lnTo>
                    <a:pt x="12555" y="12554"/>
                  </a:lnTo>
                  <a:lnTo>
                    <a:pt x="9416" y="12554"/>
                  </a:lnTo>
                  <a:lnTo>
                    <a:pt x="9416" y="9416"/>
                  </a:lnTo>
                  <a:close/>
                  <a:moveTo>
                    <a:pt x="0" y="0"/>
                  </a:moveTo>
                  <a:lnTo>
                    <a:pt x="0" y="6277"/>
                  </a:lnTo>
                  <a:lnTo>
                    <a:pt x="3139" y="6277"/>
                  </a:lnTo>
                  <a:lnTo>
                    <a:pt x="3139" y="28247"/>
                  </a:lnTo>
                  <a:lnTo>
                    <a:pt x="3139" y="31386"/>
                  </a:lnTo>
                  <a:lnTo>
                    <a:pt x="21970" y="31386"/>
                  </a:lnTo>
                  <a:lnTo>
                    <a:pt x="21970" y="28247"/>
                  </a:lnTo>
                  <a:lnTo>
                    <a:pt x="21970" y="6277"/>
                  </a:lnTo>
                  <a:lnTo>
                    <a:pt x="25109" y="6277"/>
                  </a:lnTo>
                  <a:lnTo>
                    <a:pt x="25109" y="0"/>
                  </a:lnTo>
                  <a:lnTo>
                    <a:pt x="15693" y="0"/>
                  </a:lnTo>
                  <a:lnTo>
                    <a:pt x="15693" y="3139"/>
                  </a:lnTo>
                  <a:lnTo>
                    <a:pt x="9416" y="3139"/>
                  </a:lnTo>
                  <a:lnTo>
                    <a:pt x="94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32"/>
            <p:cNvSpPr/>
            <p:nvPr/>
          </p:nvSpPr>
          <p:spPr>
            <a:xfrm>
              <a:off x="4352950" y="1467375"/>
              <a:ext cx="78475" cy="78500"/>
            </a:xfrm>
            <a:custGeom>
              <a:rect b="b" l="l" r="r" t="t"/>
              <a:pathLst>
                <a:path extrusionOk="0" h="3140" w="3139">
                  <a:moveTo>
                    <a:pt x="0" y="0"/>
                  </a:moveTo>
                  <a:lnTo>
                    <a:pt x="0" y="3139"/>
                  </a:lnTo>
                  <a:lnTo>
                    <a:pt x="3139" y="3139"/>
                  </a:lnTo>
                  <a:lnTo>
                    <a:pt x="3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32"/>
            <p:cNvSpPr/>
            <p:nvPr/>
          </p:nvSpPr>
          <p:spPr>
            <a:xfrm>
              <a:off x="4117550" y="1467375"/>
              <a:ext cx="78500" cy="78500"/>
            </a:xfrm>
            <a:custGeom>
              <a:rect b="b" l="l" r="r" t="t"/>
              <a:pathLst>
                <a:path extrusionOk="0" h="3140" w="3140">
                  <a:moveTo>
                    <a:pt x="1" y="0"/>
                  </a:moveTo>
                  <a:lnTo>
                    <a:pt x="1" y="3139"/>
                  </a:lnTo>
                  <a:lnTo>
                    <a:pt x="3139" y="3139"/>
                  </a:lnTo>
                  <a:lnTo>
                    <a:pt x="3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32"/>
            <p:cNvSpPr/>
            <p:nvPr/>
          </p:nvSpPr>
          <p:spPr>
            <a:xfrm>
              <a:off x="4196025" y="1624300"/>
              <a:ext cx="156950" cy="78500"/>
            </a:xfrm>
            <a:custGeom>
              <a:rect b="b" l="l" r="r" t="t"/>
              <a:pathLst>
                <a:path extrusionOk="0" h="3140" w="6278">
                  <a:moveTo>
                    <a:pt x="0" y="1"/>
                  </a:moveTo>
                  <a:lnTo>
                    <a:pt x="0" y="3139"/>
                  </a:lnTo>
                  <a:lnTo>
                    <a:pt x="6277" y="3139"/>
                  </a:lnTo>
                  <a:lnTo>
                    <a:pt x="62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32"/>
            <p:cNvSpPr/>
            <p:nvPr/>
          </p:nvSpPr>
          <p:spPr>
            <a:xfrm>
              <a:off x="4509875" y="2016625"/>
              <a:ext cx="78475" cy="549275"/>
            </a:xfrm>
            <a:custGeom>
              <a:rect b="b" l="l" r="r" t="t"/>
              <a:pathLst>
                <a:path extrusionOk="0" h="21971" w="3139">
                  <a:moveTo>
                    <a:pt x="0" y="0"/>
                  </a:moveTo>
                  <a:lnTo>
                    <a:pt x="0" y="21970"/>
                  </a:lnTo>
                  <a:lnTo>
                    <a:pt x="3139" y="21970"/>
                  </a:lnTo>
                  <a:lnTo>
                    <a:pt x="31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32"/>
            <p:cNvSpPr/>
            <p:nvPr/>
          </p:nvSpPr>
          <p:spPr>
            <a:xfrm>
              <a:off x="3960625" y="2016625"/>
              <a:ext cx="78500" cy="549275"/>
            </a:xfrm>
            <a:custGeom>
              <a:rect b="b" l="l" r="r" t="t"/>
              <a:pathLst>
                <a:path extrusionOk="0" h="21971" w="3140">
                  <a:moveTo>
                    <a:pt x="0" y="0"/>
                  </a:moveTo>
                  <a:lnTo>
                    <a:pt x="0" y="21970"/>
                  </a:lnTo>
                  <a:lnTo>
                    <a:pt x="3139" y="21970"/>
                  </a:lnTo>
                  <a:lnTo>
                    <a:pt x="31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32"/>
            <p:cNvSpPr/>
            <p:nvPr/>
          </p:nvSpPr>
          <p:spPr>
            <a:xfrm>
              <a:off x="4352950" y="2958175"/>
              <a:ext cx="156950" cy="78500"/>
            </a:xfrm>
            <a:custGeom>
              <a:rect b="b" l="l" r="r" t="t"/>
              <a:pathLst>
                <a:path extrusionOk="0" h="3140" w="6278">
                  <a:moveTo>
                    <a:pt x="0" y="1"/>
                  </a:moveTo>
                  <a:lnTo>
                    <a:pt x="0" y="3139"/>
                  </a:lnTo>
                  <a:lnTo>
                    <a:pt x="6277" y="3139"/>
                  </a:lnTo>
                  <a:lnTo>
                    <a:pt x="62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32"/>
            <p:cNvSpPr/>
            <p:nvPr/>
          </p:nvSpPr>
          <p:spPr>
            <a:xfrm>
              <a:off x="4039100" y="2958175"/>
              <a:ext cx="156950" cy="78500"/>
            </a:xfrm>
            <a:custGeom>
              <a:rect b="b" l="l" r="r" t="t"/>
              <a:pathLst>
                <a:path extrusionOk="0" h="3140" w="6278">
                  <a:moveTo>
                    <a:pt x="0" y="1"/>
                  </a:moveTo>
                  <a:lnTo>
                    <a:pt x="0" y="3139"/>
                  </a:lnTo>
                  <a:lnTo>
                    <a:pt x="6277" y="3139"/>
                  </a:lnTo>
                  <a:lnTo>
                    <a:pt x="62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32"/>
            <p:cNvSpPr/>
            <p:nvPr/>
          </p:nvSpPr>
          <p:spPr>
            <a:xfrm>
              <a:off x="3803700" y="1075050"/>
              <a:ext cx="941575" cy="706200"/>
            </a:xfrm>
            <a:custGeom>
              <a:rect b="b" l="l" r="r" t="t"/>
              <a:pathLst>
                <a:path extrusionOk="0" h="28248" w="37663">
                  <a:moveTo>
                    <a:pt x="9416" y="1"/>
                  </a:moveTo>
                  <a:lnTo>
                    <a:pt x="9416" y="3139"/>
                  </a:lnTo>
                  <a:lnTo>
                    <a:pt x="6277" y="3139"/>
                  </a:lnTo>
                  <a:lnTo>
                    <a:pt x="6277" y="6278"/>
                  </a:lnTo>
                  <a:lnTo>
                    <a:pt x="3139" y="6278"/>
                  </a:lnTo>
                  <a:lnTo>
                    <a:pt x="3139" y="9416"/>
                  </a:lnTo>
                  <a:lnTo>
                    <a:pt x="0" y="9416"/>
                  </a:lnTo>
                  <a:lnTo>
                    <a:pt x="0" y="15693"/>
                  </a:lnTo>
                  <a:lnTo>
                    <a:pt x="0" y="18832"/>
                  </a:lnTo>
                  <a:lnTo>
                    <a:pt x="0" y="21971"/>
                  </a:lnTo>
                  <a:lnTo>
                    <a:pt x="0" y="25109"/>
                  </a:lnTo>
                  <a:lnTo>
                    <a:pt x="3139" y="25109"/>
                  </a:lnTo>
                  <a:lnTo>
                    <a:pt x="3139" y="28248"/>
                  </a:lnTo>
                  <a:lnTo>
                    <a:pt x="6277" y="28248"/>
                  </a:lnTo>
                  <a:lnTo>
                    <a:pt x="6277" y="25109"/>
                  </a:lnTo>
                  <a:lnTo>
                    <a:pt x="6277" y="21971"/>
                  </a:lnTo>
                  <a:lnTo>
                    <a:pt x="6277" y="18832"/>
                  </a:lnTo>
                  <a:lnTo>
                    <a:pt x="3139" y="18832"/>
                  </a:lnTo>
                  <a:lnTo>
                    <a:pt x="3139" y="15693"/>
                  </a:lnTo>
                  <a:lnTo>
                    <a:pt x="6277" y="15693"/>
                  </a:lnTo>
                  <a:lnTo>
                    <a:pt x="6277" y="12555"/>
                  </a:lnTo>
                  <a:lnTo>
                    <a:pt x="25109" y="12555"/>
                  </a:lnTo>
                  <a:lnTo>
                    <a:pt x="25109" y="9416"/>
                  </a:lnTo>
                  <a:lnTo>
                    <a:pt x="28247" y="9416"/>
                  </a:lnTo>
                  <a:lnTo>
                    <a:pt x="28247" y="12555"/>
                  </a:lnTo>
                  <a:lnTo>
                    <a:pt x="31386" y="12555"/>
                  </a:lnTo>
                  <a:lnTo>
                    <a:pt x="31386" y="15693"/>
                  </a:lnTo>
                  <a:lnTo>
                    <a:pt x="34524" y="15693"/>
                  </a:lnTo>
                  <a:lnTo>
                    <a:pt x="34524" y="18832"/>
                  </a:lnTo>
                  <a:lnTo>
                    <a:pt x="31386" y="18832"/>
                  </a:lnTo>
                  <a:lnTo>
                    <a:pt x="31386" y="21971"/>
                  </a:lnTo>
                  <a:lnTo>
                    <a:pt x="31386" y="25109"/>
                  </a:lnTo>
                  <a:lnTo>
                    <a:pt x="31386" y="28248"/>
                  </a:lnTo>
                  <a:lnTo>
                    <a:pt x="34524" y="28248"/>
                  </a:lnTo>
                  <a:lnTo>
                    <a:pt x="34524" y="25109"/>
                  </a:lnTo>
                  <a:lnTo>
                    <a:pt x="37663" y="25109"/>
                  </a:lnTo>
                  <a:lnTo>
                    <a:pt x="37663" y="21971"/>
                  </a:lnTo>
                  <a:lnTo>
                    <a:pt x="37663" y="18832"/>
                  </a:lnTo>
                  <a:lnTo>
                    <a:pt x="37663" y="15693"/>
                  </a:lnTo>
                  <a:lnTo>
                    <a:pt x="37663" y="9416"/>
                  </a:lnTo>
                  <a:lnTo>
                    <a:pt x="34524" y="9416"/>
                  </a:lnTo>
                  <a:lnTo>
                    <a:pt x="34524" y="6278"/>
                  </a:lnTo>
                  <a:lnTo>
                    <a:pt x="31386" y="6278"/>
                  </a:lnTo>
                  <a:lnTo>
                    <a:pt x="31386" y="3139"/>
                  </a:lnTo>
                  <a:lnTo>
                    <a:pt x="28247" y="3139"/>
                  </a:lnTo>
                  <a:lnTo>
                    <a:pt x="282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32"/>
            <p:cNvSpPr/>
            <p:nvPr/>
          </p:nvSpPr>
          <p:spPr>
            <a:xfrm>
              <a:off x="4196025" y="2095075"/>
              <a:ext cx="78475" cy="78500"/>
            </a:xfrm>
            <a:custGeom>
              <a:rect b="b" l="l" r="r" t="t"/>
              <a:pathLst>
                <a:path extrusionOk="0" h="3140" w="3139">
                  <a:moveTo>
                    <a:pt x="0" y="1"/>
                  </a:moveTo>
                  <a:lnTo>
                    <a:pt x="0" y="3139"/>
                  </a:lnTo>
                  <a:lnTo>
                    <a:pt x="3139" y="3139"/>
                  </a:lnTo>
                  <a:lnTo>
                    <a:pt x="31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32"/>
            <p:cNvSpPr/>
            <p:nvPr/>
          </p:nvSpPr>
          <p:spPr>
            <a:xfrm>
              <a:off x="4274475" y="2173550"/>
              <a:ext cx="78500" cy="78475"/>
            </a:xfrm>
            <a:custGeom>
              <a:rect b="b" l="l" r="r" t="t"/>
              <a:pathLst>
                <a:path extrusionOk="0" h="3139" w="3140">
                  <a:moveTo>
                    <a:pt x="1" y="0"/>
                  </a:moveTo>
                  <a:lnTo>
                    <a:pt x="1" y="3139"/>
                  </a:lnTo>
                  <a:lnTo>
                    <a:pt x="3139" y="3139"/>
                  </a:lnTo>
                  <a:lnTo>
                    <a:pt x="31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8">
    <p:spTree>
      <p:nvGrpSpPr>
        <p:cNvPr id="8007" name="Shape 8007"/>
        <p:cNvGrpSpPr/>
        <p:nvPr/>
      </p:nvGrpSpPr>
      <p:grpSpPr>
        <a:xfrm>
          <a:off x="0" y="0"/>
          <a:ext cx="0" cy="0"/>
          <a:chOff x="0" y="0"/>
          <a:chExt cx="0" cy="0"/>
        </a:xfrm>
      </p:grpSpPr>
      <p:sp>
        <p:nvSpPr>
          <p:cNvPr id="8008" name="Google Shape;8008;p33"/>
          <p:cNvSpPr txBox="1"/>
          <p:nvPr>
            <p:ph idx="1" type="subTitle"/>
          </p:nvPr>
        </p:nvSpPr>
        <p:spPr>
          <a:xfrm>
            <a:off x="699875" y="2252472"/>
            <a:ext cx="2286000" cy="274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700"/>
              <a:buFont typeface="Lato Black"/>
              <a:buNone/>
              <a:defRPr b="1">
                <a:solidFill>
                  <a:schemeClr val="accent1"/>
                </a:solidFill>
                <a:latin typeface="Orbitron"/>
                <a:ea typeface="Orbitron"/>
                <a:cs typeface="Orbitron"/>
                <a:sym typeface="Orbitr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009" name="Google Shape;8009;p33"/>
          <p:cNvSpPr txBox="1"/>
          <p:nvPr>
            <p:ph idx="2" type="subTitle"/>
          </p:nvPr>
        </p:nvSpPr>
        <p:spPr>
          <a:xfrm>
            <a:off x="699875" y="1475250"/>
            <a:ext cx="2286000" cy="634800"/>
          </a:xfrm>
          <a:prstGeom prst="rect">
            <a:avLst/>
          </a:prstGeom>
        </p:spPr>
        <p:txBody>
          <a:bodyPr anchorCtr="0" anchor="ctr" bIns="0" lIns="0" spcFirstLastPara="1" rIns="0" wrap="square" tIns="0">
            <a:noAutofit/>
          </a:bodyPr>
          <a:lstStyle>
            <a:lvl1pPr lvl="0" rtl="0" algn="ctr">
              <a:spcBef>
                <a:spcPts val="0"/>
              </a:spcBef>
              <a:spcAft>
                <a:spcPts val="0"/>
              </a:spcAft>
              <a:buSzPts val="1600"/>
              <a:buFont typeface="Lato"/>
              <a:buNone/>
              <a:defRPr sz="1600"/>
            </a:lvl1pPr>
            <a:lvl2pPr lvl="1" rtl="0">
              <a:spcBef>
                <a:spcPts val="0"/>
              </a:spcBef>
              <a:spcAft>
                <a:spcPts val="0"/>
              </a:spcAft>
              <a:buClr>
                <a:schemeClr val="accent2"/>
              </a:buClr>
              <a:buSzPts val="1600"/>
              <a:buNone/>
              <a:defRPr sz="1600">
                <a:solidFill>
                  <a:schemeClr val="accent2"/>
                </a:solidFill>
              </a:defRPr>
            </a:lvl2pPr>
            <a:lvl3pPr lvl="2" rtl="0">
              <a:spcBef>
                <a:spcPts val="1600"/>
              </a:spcBef>
              <a:spcAft>
                <a:spcPts val="0"/>
              </a:spcAft>
              <a:buClr>
                <a:schemeClr val="accent2"/>
              </a:buClr>
              <a:buSzPts val="1600"/>
              <a:buNone/>
              <a:defRPr sz="1600">
                <a:solidFill>
                  <a:schemeClr val="accent2"/>
                </a:solidFill>
              </a:defRPr>
            </a:lvl3pPr>
            <a:lvl4pPr lvl="3" rtl="0">
              <a:spcBef>
                <a:spcPts val="1600"/>
              </a:spcBef>
              <a:spcAft>
                <a:spcPts val="0"/>
              </a:spcAft>
              <a:buClr>
                <a:schemeClr val="accent2"/>
              </a:buClr>
              <a:buSzPts val="1600"/>
              <a:buNone/>
              <a:defRPr sz="1600">
                <a:solidFill>
                  <a:schemeClr val="accent2"/>
                </a:solidFill>
              </a:defRPr>
            </a:lvl4pPr>
            <a:lvl5pPr lvl="4" rtl="0">
              <a:spcBef>
                <a:spcPts val="1600"/>
              </a:spcBef>
              <a:spcAft>
                <a:spcPts val="0"/>
              </a:spcAft>
              <a:buClr>
                <a:schemeClr val="accent2"/>
              </a:buClr>
              <a:buSzPts val="1600"/>
              <a:buNone/>
              <a:defRPr sz="1600">
                <a:solidFill>
                  <a:schemeClr val="accent2"/>
                </a:solidFill>
              </a:defRPr>
            </a:lvl5pPr>
            <a:lvl6pPr lvl="5" rtl="0">
              <a:spcBef>
                <a:spcPts val="1600"/>
              </a:spcBef>
              <a:spcAft>
                <a:spcPts val="0"/>
              </a:spcAft>
              <a:buClr>
                <a:schemeClr val="accent2"/>
              </a:buClr>
              <a:buSzPts val="1600"/>
              <a:buNone/>
              <a:defRPr sz="1600">
                <a:solidFill>
                  <a:schemeClr val="accent2"/>
                </a:solidFill>
              </a:defRPr>
            </a:lvl6pPr>
            <a:lvl7pPr lvl="6" rtl="0">
              <a:spcBef>
                <a:spcPts val="1600"/>
              </a:spcBef>
              <a:spcAft>
                <a:spcPts val="0"/>
              </a:spcAft>
              <a:buClr>
                <a:schemeClr val="accent2"/>
              </a:buClr>
              <a:buSzPts val="1600"/>
              <a:buNone/>
              <a:defRPr sz="1600">
                <a:solidFill>
                  <a:schemeClr val="accent2"/>
                </a:solidFill>
              </a:defRPr>
            </a:lvl7pPr>
            <a:lvl8pPr lvl="7" rtl="0">
              <a:spcBef>
                <a:spcPts val="1600"/>
              </a:spcBef>
              <a:spcAft>
                <a:spcPts val="0"/>
              </a:spcAft>
              <a:buClr>
                <a:schemeClr val="accent2"/>
              </a:buClr>
              <a:buSzPts val="1600"/>
              <a:buNone/>
              <a:defRPr sz="1600">
                <a:solidFill>
                  <a:schemeClr val="accent2"/>
                </a:solidFill>
              </a:defRPr>
            </a:lvl8pPr>
            <a:lvl9pPr lvl="8" rtl="0">
              <a:spcBef>
                <a:spcPts val="1600"/>
              </a:spcBef>
              <a:spcAft>
                <a:spcPts val="1600"/>
              </a:spcAft>
              <a:buClr>
                <a:schemeClr val="accent2"/>
              </a:buClr>
              <a:buSzPts val="1600"/>
              <a:buNone/>
              <a:defRPr sz="1600">
                <a:solidFill>
                  <a:schemeClr val="accent2"/>
                </a:solidFill>
              </a:defRPr>
            </a:lvl9pPr>
          </a:lstStyle>
          <a:p/>
        </p:txBody>
      </p:sp>
      <p:sp>
        <p:nvSpPr>
          <p:cNvPr id="8010" name="Google Shape;8010;p33"/>
          <p:cNvSpPr txBox="1"/>
          <p:nvPr>
            <p:ph idx="3" type="subTitle"/>
          </p:nvPr>
        </p:nvSpPr>
        <p:spPr>
          <a:xfrm>
            <a:off x="3414925" y="2252472"/>
            <a:ext cx="2286000" cy="274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700"/>
              <a:buFont typeface="Lato Black"/>
              <a:buNone/>
              <a:defRPr b="1">
                <a:solidFill>
                  <a:schemeClr val="accent1"/>
                </a:solidFill>
                <a:latin typeface="Orbitron"/>
                <a:ea typeface="Orbitron"/>
                <a:cs typeface="Orbitron"/>
                <a:sym typeface="Orbitr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011" name="Google Shape;8011;p33"/>
          <p:cNvSpPr txBox="1"/>
          <p:nvPr>
            <p:ph idx="4" type="subTitle"/>
          </p:nvPr>
        </p:nvSpPr>
        <p:spPr>
          <a:xfrm>
            <a:off x="3414925" y="1475232"/>
            <a:ext cx="2286000" cy="634800"/>
          </a:xfrm>
          <a:prstGeom prst="rect">
            <a:avLst/>
          </a:prstGeom>
        </p:spPr>
        <p:txBody>
          <a:bodyPr anchorCtr="0" anchor="ctr" bIns="0" lIns="0" spcFirstLastPara="1" rIns="0" wrap="square" tIns="0">
            <a:noAutofit/>
          </a:bodyPr>
          <a:lstStyle>
            <a:lvl1pPr lvl="0" rtl="0" algn="ctr">
              <a:spcBef>
                <a:spcPts val="0"/>
              </a:spcBef>
              <a:spcAft>
                <a:spcPts val="0"/>
              </a:spcAft>
              <a:buSzPts val="1600"/>
              <a:buFont typeface="Lato"/>
              <a:buNone/>
              <a:defRPr sz="1600"/>
            </a:lvl1pPr>
            <a:lvl2pPr lvl="1" rtl="0">
              <a:spcBef>
                <a:spcPts val="0"/>
              </a:spcBef>
              <a:spcAft>
                <a:spcPts val="0"/>
              </a:spcAft>
              <a:buClr>
                <a:schemeClr val="accent2"/>
              </a:buClr>
              <a:buSzPts val="1600"/>
              <a:buNone/>
              <a:defRPr sz="1600">
                <a:solidFill>
                  <a:schemeClr val="accent2"/>
                </a:solidFill>
              </a:defRPr>
            </a:lvl2pPr>
            <a:lvl3pPr lvl="2" rtl="0">
              <a:spcBef>
                <a:spcPts val="1600"/>
              </a:spcBef>
              <a:spcAft>
                <a:spcPts val="0"/>
              </a:spcAft>
              <a:buClr>
                <a:schemeClr val="accent2"/>
              </a:buClr>
              <a:buSzPts val="1600"/>
              <a:buNone/>
              <a:defRPr sz="1600">
                <a:solidFill>
                  <a:schemeClr val="accent2"/>
                </a:solidFill>
              </a:defRPr>
            </a:lvl3pPr>
            <a:lvl4pPr lvl="3" rtl="0">
              <a:spcBef>
                <a:spcPts val="1600"/>
              </a:spcBef>
              <a:spcAft>
                <a:spcPts val="0"/>
              </a:spcAft>
              <a:buClr>
                <a:schemeClr val="accent2"/>
              </a:buClr>
              <a:buSzPts val="1600"/>
              <a:buNone/>
              <a:defRPr sz="1600">
                <a:solidFill>
                  <a:schemeClr val="accent2"/>
                </a:solidFill>
              </a:defRPr>
            </a:lvl4pPr>
            <a:lvl5pPr lvl="4" rtl="0">
              <a:spcBef>
                <a:spcPts val="1600"/>
              </a:spcBef>
              <a:spcAft>
                <a:spcPts val="0"/>
              </a:spcAft>
              <a:buClr>
                <a:schemeClr val="accent2"/>
              </a:buClr>
              <a:buSzPts val="1600"/>
              <a:buNone/>
              <a:defRPr sz="1600">
                <a:solidFill>
                  <a:schemeClr val="accent2"/>
                </a:solidFill>
              </a:defRPr>
            </a:lvl5pPr>
            <a:lvl6pPr lvl="5" rtl="0">
              <a:spcBef>
                <a:spcPts val="1600"/>
              </a:spcBef>
              <a:spcAft>
                <a:spcPts val="0"/>
              </a:spcAft>
              <a:buClr>
                <a:schemeClr val="accent2"/>
              </a:buClr>
              <a:buSzPts val="1600"/>
              <a:buNone/>
              <a:defRPr sz="1600">
                <a:solidFill>
                  <a:schemeClr val="accent2"/>
                </a:solidFill>
              </a:defRPr>
            </a:lvl6pPr>
            <a:lvl7pPr lvl="6" rtl="0">
              <a:spcBef>
                <a:spcPts val="1600"/>
              </a:spcBef>
              <a:spcAft>
                <a:spcPts val="0"/>
              </a:spcAft>
              <a:buClr>
                <a:schemeClr val="accent2"/>
              </a:buClr>
              <a:buSzPts val="1600"/>
              <a:buNone/>
              <a:defRPr sz="1600">
                <a:solidFill>
                  <a:schemeClr val="accent2"/>
                </a:solidFill>
              </a:defRPr>
            </a:lvl7pPr>
            <a:lvl8pPr lvl="7" rtl="0">
              <a:spcBef>
                <a:spcPts val="1600"/>
              </a:spcBef>
              <a:spcAft>
                <a:spcPts val="0"/>
              </a:spcAft>
              <a:buClr>
                <a:schemeClr val="accent2"/>
              </a:buClr>
              <a:buSzPts val="1600"/>
              <a:buNone/>
              <a:defRPr sz="1600">
                <a:solidFill>
                  <a:schemeClr val="accent2"/>
                </a:solidFill>
              </a:defRPr>
            </a:lvl8pPr>
            <a:lvl9pPr lvl="8" rtl="0">
              <a:spcBef>
                <a:spcPts val="1600"/>
              </a:spcBef>
              <a:spcAft>
                <a:spcPts val="1600"/>
              </a:spcAft>
              <a:buClr>
                <a:schemeClr val="accent2"/>
              </a:buClr>
              <a:buSzPts val="1600"/>
              <a:buNone/>
              <a:defRPr sz="1600">
                <a:solidFill>
                  <a:schemeClr val="accent2"/>
                </a:solidFill>
              </a:defRPr>
            </a:lvl9pPr>
          </a:lstStyle>
          <a:p/>
        </p:txBody>
      </p:sp>
      <p:sp>
        <p:nvSpPr>
          <p:cNvPr id="8012" name="Google Shape;8012;p33"/>
          <p:cNvSpPr txBox="1"/>
          <p:nvPr>
            <p:ph idx="5" type="subTitle"/>
          </p:nvPr>
        </p:nvSpPr>
        <p:spPr>
          <a:xfrm>
            <a:off x="6158125" y="2252472"/>
            <a:ext cx="2286000" cy="2742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700"/>
              <a:buFont typeface="Lato Black"/>
              <a:buNone/>
              <a:defRPr b="1">
                <a:solidFill>
                  <a:schemeClr val="accent1"/>
                </a:solidFill>
                <a:latin typeface="Orbitron"/>
                <a:ea typeface="Orbitron"/>
                <a:cs typeface="Orbitron"/>
                <a:sym typeface="Orbitr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013" name="Google Shape;8013;p33"/>
          <p:cNvSpPr txBox="1"/>
          <p:nvPr>
            <p:ph idx="6" type="subTitle"/>
          </p:nvPr>
        </p:nvSpPr>
        <p:spPr>
          <a:xfrm>
            <a:off x="6158125" y="1475232"/>
            <a:ext cx="2286000" cy="634800"/>
          </a:xfrm>
          <a:prstGeom prst="rect">
            <a:avLst/>
          </a:prstGeom>
        </p:spPr>
        <p:txBody>
          <a:bodyPr anchorCtr="0" anchor="ctr" bIns="0" lIns="0" spcFirstLastPara="1" rIns="0" wrap="square" tIns="0">
            <a:noAutofit/>
          </a:bodyPr>
          <a:lstStyle>
            <a:lvl1pPr lvl="0" rtl="0" algn="ctr">
              <a:spcBef>
                <a:spcPts val="0"/>
              </a:spcBef>
              <a:spcAft>
                <a:spcPts val="0"/>
              </a:spcAft>
              <a:buSzPts val="1600"/>
              <a:buFont typeface="Lato"/>
              <a:buNone/>
              <a:defRPr sz="1600"/>
            </a:lvl1pPr>
            <a:lvl2pPr lvl="1" rtl="0">
              <a:spcBef>
                <a:spcPts val="0"/>
              </a:spcBef>
              <a:spcAft>
                <a:spcPts val="0"/>
              </a:spcAft>
              <a:buClr>
                <a:schemeClr val="accent2"/>
              </a:buClr>
              <a:buSzPts val="1600"/>
              <a:buNone/>
              <a:defRPr sz="1600">
                <a:solidFill>
                  <a:schemeClr val="accent2"/>
                </a:solidFill>
              </a:defRPr>
            </a:lvl2pPr>
            <a:lvl3pPr lvl="2" rtl="0">
              <a:spcBef>
                <a:spcPts val="1600"/>
              </a:spcBef>
              <a:spcAft>
                <a:spcPts val="0"/>
              </a:spcAft>
              <a:buClr>
                <a:schemeClr val="accent2"/>
              </a:buClr>
              <a:buSzPts val="1600"/>
              <a:buNone/>
              <a:defRPr sz="1600">
                <a:solidFill>
                  <a:schemeClr val="accent2"/>
                </a:solidFill>
              </a:defRPr>
            </a:lvl3pPr>
            <a:lvl4pPr lvl="3" rtl="0">
              <a:spcBef>
                <a:spcPts val="1600"/>
              </a:spcBef>
              <a:spcAft>
                <a:spcPts val="0"/>
              </a:spcAft>
              <a:buClr>
                <a:schemeClr val="accent2"/>
              </a:buClr>
              <a:buSzPts val="1600"/>
              <a:buNone/>
              <a:defRPr sz="1600">
                <a:solidFill>
                  <a:schemeClr val="accent2"/>
                </a:solidFill>
              </a:defRPr>
            </a:lvl4pPr>
            <a:lvl5pPr lvl="4" rtl="0">
              <a:spcBef>
                <a:spcPts val="1600"/>
              </a:spcBef>
              <a:spcAft>
                <a:spcPts val="0"/>
              </a:spcAft>
              <a:buClr>
                <a:schemeClr val="accent2"/>
              </a:buClr>
              <a:buSzPts val="1600"/>
              <a:buNone/>
              <a:defRPr sz="1600">
                <a:solidFill>
                  <a:schemeClr val="accent2"/>
                </a:solidFill>
              </a:defRPr>
            </a:lvl5pPr>
            <a:lvl6pPr lvl="5" rtl="0">
              <a:spcBef>
                <a:spcPts val="1600"/>
              </a:spcBef>
              <a:spcAft>
                <a:spcPts val="0"/>
              </a:spcAft>
              <a:buClr>
                <a:schemeClr val="accent2"/>
              </a:buClr>
              <a:buSzPts val="1600"/>
              <a:buNone/>
              <a:defRPr sz="1600">
                <a:solidFill>
                  <a:schemeClr val="accent2"/>
                </a:solidFill>
              </a:defRPr>
            </a:lvl6pPr>
            <a:lvl7pPr lvl="6" rtl="0">
              <a:spcBef>
                <a:spcPts val="1600"/>
              </a:spcBef>
              <a:spcAft>
                <a:spcPts val="0"/>
              </a:spcAft>
              <a:buClr>
                <a:schemeClr val="accent2"/>
              </a:buClr>
              <a:buSzPts val="1600"/>
              <a:buNone/>
              <a:defRPr sz="1600">
                <a:solidFill>
                  <a:schemeClr val="accent2"/>
                </a:solidFill>
              </a:defRPr>
            </a:lvl7pPr>
            <a:lvl8pPr lvl="7" rtl="0">
              <a:spcBef>
                <a:spcPts val="1600"/>
              </a:spcBef>
              <a:spcAft>
                <a:spcPts val="0"/>
              </a:spcAft>
              <a:buClr>
                <a:schemeClr val="accent2"/>
              </a:buClr>
              <a:buSzPts val="1600"/>
              <a:buNone/>
              <a:defRPr sz="1600">
                <a:solidFill>
                  <a:schemeClr val="accent2"/>
                </a:solidFill>
              </a:defRPr>
            </a:lvl8pPr>
            <a:lvl9pPr lvl="8" rtl="0">
              <a:spcBef>
                <a:spcPts val="1600"/>
              </a:spcBef>
              <a:spcAft>
                <a:spcPts val="1600"/>
              </a:spcAft>
              <a:buClr>
                <a:schemeClr val="accent2"/>
              </a:buClr>
              <a:buSzPts val="1600"/>
              <a:buNone/>
              <a:defRPr sz="1600">
                <a:solidFill>
                  <a:schemeClr val="accent2"/>
                </a:solidFill>
              </a:defRPr>
            </a:lvl9pPr>
          </a:lstStyle>
          <a:p/>
        </p:txBody>
      </p:sp>
      <p:sp>
        <p:nvSpPr>
          <p:cNvPr id="8014" name="Google Shape;8014;p33"/>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3">
    <p:spTree>
      <p:nvGrpSpPr>
        <p:cNvPr id="8015" name="Shape 8015"/>
        <p:cNvGrpSpPr/>
        <p:nvPr/>
      </p:nvGrpSpPr>
      <p:grpSpPr>
        <a:xfrm>
          <a:off x="0" y="0"/>
          <a:ext cx="0" cy="0"/>
          <a:chOff x="0" y="0"/>
          <a:chExt cx="0" cy="0"/>
        </a:xfrm>
      </p:grpSpPr>
      <p:sp>
        <p:nvSpPr>
          <p:cNvPr id="8016" name="Google Shape;8016;p34"/>
          <p:cNvSpPr txBox="1"/>
          <p:nvPr>
            <p:ph idx="1" type="subTitle"/>
          </p:nvPr>
        </p:nvSpPr>
        <p:spPr>
          <a:xfrm>
            <a:off x="1507331" y="3063440"/>
            <a:ext cx="2743200" cy="896700"/>
          </a:xfrm>
          <a:prstGeom prst="rect">
            <a:avLst/>
          </a:prstGeom>
        </p:spPr>
        <p:txBody>
          <a:bodyPr anchorCtr="0" anchor="ctr" bIns="0" lIns="0" spcFirstLastPara="1" rIns="0" wrap="square" tIns="0">
            <a:noAutofit/>
          </a:bodyPr>
          <a:lstStyle>
            <a:lvl1pPr lvl="0" rtl="0" algn="ctr">
              <a:spcBef>
                <a:spcPts val="0"/>
              </a:spcBef>
              <a:spcAft>
                <a:spcPts val="0"/>
              </a:spcAft>
              <a:buClr>
                <a:schemeClr val="lt2"/>
              </a:buClr>
              <a:buSzPts val="1800"/>
              <a:buFont typeface="Advent Pro"/>
              <a:buNone/>
              <a:defRPr sz="16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1600"/>
              </a:spcBef>
              <a:spcAft>
                <a:spcPts val="0"/>
              </a:spcAft>
              <a:buClr>
                <a:schemeClr val="lt2"/>
              </a:buClr>
              <a:buSzPts val="1400"/>
              <a:buNone/>
              <a:defRPr>
                <a:solidFill>
                  <a:schemeClr val="lt2"/>
                </a:solidFill>
              </a:defRPr>
            </a:lvl3pPr>
            <a:lvl4pPr lvl="3" rtl="0">
              <a:spcBef>
                <a:spcPts val="1600"/>
              </a:spcBef>
              <a:spcAft>
                <a:spcPts val="0"/>
              </a:spcAft>
              <a:buClr>
                <a:schemeClr val="lt2"/>
              </a:buClr>
              <a:buSzPts val="1400"/>
              <a:buNone/>
              <a:defRPr>
                <a:solidFill>
                  <a:schemeClr val="lt2"/>
                </a:solidFill>
              </a:defRPr>
            </a:lvl4pPr>
            <a:lvl5pPr lvl="4" rtl="0">
              <a:spcBef>
                <a:spcPts val="1600"/>
              </a:spcBef>
              <a:spcAft>
                <a:spcPts val="0"/>
              </a:spcAft>
              <a:buClr>
                <a:schemeClr val="lt2"/>
              </a:buClr>
              <a:buSzPts val="1400"/>
              <a:buNone/>
              <a:defRPr>
                <a:solidFill>
                  <a:schemeClr val="lt2"/>
                </a:solidFill>
              </a:defRPr>
            </a:lvl5pPr>
            <a:lvl6pPr lvl="5" rtl="0">
              <a:spcBef>
                <a:spcPts val="1600"/>
              </a:spcBef>
              <a:spcAft>
                <a:spcPts val="0"/>
              </a:spcAft>
              <a:buClr>
                <a:schemeClr val="lt2"/>
              </a:buClr>
              <a:buSzPts val="1400"/>
              <a:buNone/>
              <a:defRPr>
                <a:solidFill>
                  <a:schemeClr val="lt2"/>
                </a:solidFill>
              </a:defRPr>
            </a:lvl6pPr>
            <a:lvl7pPr lvl="6" rtl="0">
              <a:spcBef>
                <a:spcPts val="1600"/>
              </a:spcBef>
              <a:spcAft>
                <a:spcPts val="0"/>
              </a:spcAft>
              <a:buClr>
                <a:schemeClr val="lt2"/>
              </a:buClr>
              <a:buSzPts val="1400"/>
              <a:buNone/>
              <a:defRPr>
                <a:solidFill>
                  <a:schemeClr val="lt2"/>
                </a:solidFill>
              </a:defRPr>
            </a:lvl7pPr>
            <a:lvl8pPr lvl="7" rtl="0">
              <a:spcBef>
                <a:spcPts val="1600"/>
              </a:spcBef>
              <a:spcAft>
                <a:spcPts val="0"/>
              </a:spcAft>
              <a:buClr>
                <a:schemeClr val="lt2"/>
              </a:buClr>
              <a:buSzPts val="1400"/>
              <a:buNone/>
              <a:defRPr>
                <a:solidFill>
                  <a:schemeClr val="lt2"/>
                </a:solidFill>
              </a:defRPr>
            </a:lvl8pPr>
            <a:lvl9pPr lvl="8" rtl="0">
              <a:spcBef>
                <a:spcPts val="1600"/>
              </a:spcBef>
              <a:spcAft>
                <a:spcPts val="1600"/>
              </a:spcAft>
              <a:buClr>
                <a:schemeClr val="lt2"/>
              </a:buClr>
              <a:buSzPts val="1400"/>
              <a:buNone/>
              <a:defRPr>
                <a:solidFill>
                  <a:schemeClr val="lt2"/>
                </a:solidFill>
              </a:defRPr>
            </a:lvl9pPr>
          </a:lstStyle>
          <a:p/>
        </p:txBody>
      </p:sp>
      <p:sp>
        <p:nvSpPr>
          <p:cNvPr id="8017" name="Google Shape;8017;p34"/>
          <p:cNvSpPr txBox="1"/>
          <p:nvPr>
            <p:ph idx="2" type="subTitle"/>
          </p:nvPr>
        </p:nvSpPr>
        <p:spPr>
          <a:xfrm>
            <a:off x="4893469" y="3063440"/>
            <a:ext cx="2743200" cy="896700"/>
          </a:xfrm>
          <a:prstGeom prst="rect">
            <a:avLst/>
          </a:prstGeom>
        </p:spPr>
        <p:txBody>
          <a:bodyPr anchorCtr="0" anchor="ctr" bIns="0" lIns="0" spcFirstLastPara="1" rIns="0" wrap="square" tIns="0">
            <a:noAutofit/>
          </a:bodyPr>
          <a:lstStyle>
            <a:lvl1pPr lvl="0" rtl="0" algn="ctr">
              <a:spcBef>
                <a:spcPts val="0"/>
              </a:spcBef>
              <a:spcAft>
                <a:spcPts val="0"/>
              </a:spcAft>
              <a:buClr>
                <a:schemeClr val="lt2"/>
              </a:buClr>
              <a:buSzPts val="1800"/>
              <a:buFont typeface="Advent Pro"/>
              <a:buNone/>
              <a:defRPr sz="16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1600"/>
              </a:spcBef>
              <a:spcAft>
                <a:spcPts val="0"/>
              </a:spcAft>
              <a:buClr>
                <a:schemeClr val="lt2"/>
              </a:buClr>
              <a:buSzPts val="1400"/>
              <a:buNone/>
              <a:defRPr>
                <a:solidFill>
                  <a:schemeClr val="lt2"/>
                </a:solidFill>
              </a:defRPr>
            </a:lvl3pPr>
            <a:lvl4pPr lvl="3" rtl="0">
              <a:spcBef>
                <a:spcPts val="1600"/>
              </a:spcBef>
              <a:spcAft>
                <a:spcPts val="0"/>
              </a:spcAft>
              <a:buClr>
                <a:schemeClr val="lt2"/>
              </a:buClr>
              <a:buSzPts val="1400"/>
              <a:buNone/>
              <a:defRPr>
                <a:solidFill>
                  <a:schemeClr val="lt2"/>
                </a:solidFill>
              </a:defRPr>
            </a:lvl4pPr>
            <a:lvl5pPr lvl="4" rtl="0">
              <a:spcBef>
                <a:spcPts val="1600"/>
              </a:spcBef>
              <a:spcAft>
                <a:spcPts val="0"/>
              </a:spcAft>
              <a:buClr>
                <a:schemeClr val="lt2"/>
              </a:buClr>
              <a:buSzPts val="1400"/>
              <a:buNone/>
              <a:defRPr>
                <a:solidFill>
                  <a:schemeClr val="lt2"/>
                </a:solidFill>
              </a:defRPr>
            </a:lvl5pPr>
            <a:lvl6pPr lvl="5" rtl="0">
              <a:spcBef>
                <a:spcPts val="1600"/>
              </a:spcBef>
              <a:spcAft>
                <a:spcPts val="0"/>
              </a:spcAft>
              <a:buClr>
                <a:schemeClr val="lt2"/>
              </a:buClr>
              <a:buSzPts val="1400"/>
              <a:buNone/>
              <a:defRPr>
                <a:solidFill>
                  <a:schemeClr val="lt2"/>
                </a:solidFill>
              </a:defRPr>
            </a:lvl6pPr>
            <a:lvl7pPr lvl="6" rtl="0">
              <a:spcBef>
                <a:spcPts val="1600"/>
              </a:spcBef>
              <a:spcAft>
                <a:spcPts val="0"/>
              </a:spcAft>
              <a:buClr>
                <a:schemeClr val="lt2"/>
              </a:buClr>
              <a:buSzPts val="1400"/>
              <a:buNone/>
              <a:defRPr>
                <a:solidFill>
                  <a:schemeClr val="lt2"/>
                </a:solidFill>
              </a:defRPr>
            </a:lvl7pPr>
            <a:lvl8pPr lvl="7" rtl="0">
              <a:spcBef>
                <a:spcPts val="1600"/>
              </a:spcBef>
              <a:spcAft>
                <a:spcPts val="0"/>
              </a:spcAft>
              <a:buClr>
                <a:schemeClr val="lt2"/>
              </a:buClr>
              <a:buSzPts val="1400"/>
              <a:buNone/>
              <a:defRPr>
                <a:solidFill>
                  <a:schemeClr val="lt2"/>
                </a:solidFill>
              </a:defRPr>
            </a:lvl8pPr>
            <a:lvl9pPr lvl="8" rtl="0">
              <a:spcBef>
                <a:spcPts val="1600"/>
              </a:spcBef>
              <a:spcAft>
                <a:spcPts val="1600"/>
              </a:spcAft>
              <a:buClr>
                <a:schemeClr val="lt2"/>
              </a:buClr>
              <a:buSzPts val="1400"/>
              <a:buNone/>
              <a:defRPr>
                <a:solidFill>
                  <a:schemeClr val="lt2"/>
                </a:solidFill>
              </a:defRPr>
            </a:lvl9pPr>
          </a:lstStyle>
          <a:p/>
        </p:txBody>
      </p:sp>
      <p:sp>
        <p:nvSpPr>
          <p:cNvPr id="8018" name="Google Shape;8018;p34"/>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19" name="Google Shape;8019;p34"/>
          <p:cNvSpPr txBox="1"/>
          <p:nvPr>
            <p:ph idx="3" type="subTitle"/>
          </p:nvPr>
        </p:nvSpPr>
        <p:spPr>
          <a:xfrm>
            <a:off x="1831175" y="2719350"/>
            <a:ext cx="2095500" cy="31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Font typeface="Orbitron"/>
              <a:buNone/>
              <a:defRPr b="1">
                <a:latin typeface="Orbitron"/>
                <a:ea typeface="Orbitron"/>
                <a:cs typeface="Orbitron"/>
                <a:sym typeface="Orbitron"/>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8020" name="Google Shape;8020;p34"/>
          <p:cNvSpPr txBox="1"/>
          <p:nvPr>
            <p:ph idx="4" type="subTitle"/>
          </p:nvPr>
        </p:nvSpPr>
        <p:spPr>
          <a:xfrm>
            <a:off x="5217325" y="2719350"/>
            <a:ext cx="2095500" cy="3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rbitron"/>
              <a:buNone/>
              <a:defRPr b="1">
                <a:latin typeface="Orbitron"/>
                <a:ea typeface="Orbitron"/>
                <a:cs typeface="Orbitron"/>
                <a:sym typeface="Orbitro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spTree>
      <p:nvGrpSpPr>
        <p:cNvPr id="8021" name="Shape 8021"/>
        <p:cNvGrpSpPr/>
        <p:nvPr/>
      </p:nvGrpSpPr>
      <p:grpSpPr>
        <a:xfrm>
          <a:off x="0" y="0"/>
          <a:ext cx="0" cy="0"/>
          <a:chOff x="0" y="0"/>
          <a:chExt cx="0" cy="0"/>
        </a:xfrm>
      </p:grpSpPr>
      <p:sp>
        <p:nvSpPr>
          <p:cNvPr id="8022" name="Google Shape;8022;p35"/>
          <p:cNvSpPr txBox="1"/>
          <p:nvPr>
            <p:ph type="title"/>
          </p:nvPr>
        </p:nvSpPr>
        <p:spPr>
          <a:xfrm>
            <a:off x="1830900" y="2086450"/>
            <a:ext cx="5482200" cy="14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Advent Pro"/>
              <a:buNone/>
              <a:defRPr sz="2400">
                <a:latin typeface="Advent Pro"/>
                <a:ea typeface="Advent Pro"/>
                <a:cs typeface="Advent Pro"/>
                <a:sym typeface="Advent Pro"/>
              </a:defRPr>
            </a:lvl1pPr>
            <a:lvl2pPr lvl="1" rtl="0">
              <a:spcBef>
                <a:spcPts val="0"/>
              </a:spcBef>
              <a:spcAft>
                <a:spcPts val="0"/>
              </a:spcAft>
              <a:buSzPts val="4800"/>
              <a:buFont typeface="Advent Pro"/>
              <a:buNone/>
              <a:defRPr b="1" sz="4800">
                <a:latin typeface="Advent Pro"/>
                <a:ea typeface="Advent Pro"/>
                <a:cs typeface="Advent Pro"/>
                <a:sym typeface="Advent Pro"/>
              </a:defRPr>
            </a:lvl2pPr>
            <a:lvl3pPr lvl="2" rtl="0">
              <a:spcBef>
                <a:spcPts val="0"/>
              </a:spcBef>
              <a:spcAft>
                <a:spcPts val="0"/>
              </a:spcAft>
              <a:buSzPts val="4800"/>
              <a:buFont typeface="Advent Pro"/>
              <a:buNone/>
              <a:defRPr b="1" sz="4800">
                <a:latin typeface="Advent Pro"/>
                <a:ea typeface="Advent Pro"/>
                <a:cs typeface="Advent Pro"/>
                <a:sym typeface="Advent Pro"/>
              </a:defRPr>
            </a:lvl3pPr>
            <a:lvl4pPr lvl="3" rtl="0">
              <a:spcBef>
                <a:spcPts val="0"/>
              </a:spcBef>
              <a:spcAft>
                <a:spcPts val="0"/>
              </a:spcAft>
              <a:buSzPts val="4800"/>
              <a:buFont typeface="Advent Pro"/>
              <a:buNone/>
              <a:defRPr b="1" sz="4800">
                <a:latin typeface="Advent Pro"/>
                <a:ea typeface="Advent Pro"/>
                <a:cs typeface="Advent Pro"/>
                <a:sym typeface="Advent Pro"/>
              </a:defRPr>
            </a:lvl4pPr>
            <a:lvl5pPr lvl="4" rtl="0">
              <a:spcBef>
                <a:spcPts val="0"/>
              </a:spcBef>
              <a:spcAft>
                <a:spcPts val="0"/>
              </a:spcAft>
              <a:buSzPts val="4800"/>
              <a:buFont typeface="Advent Pro"/>
              <a:buNone/>
              <a:defRPr b="1" sz="4800">
                <a:latin typeface="Advent Pro"/>
                <a:ea typeface="Advent Pro"/>
                <a:cs typeface="Advent Pro"/>
                <a:sym typeface="Advent Pro"/>
              </a:defRPr>
            </a:lvl5pPr>
            <a:lvl6pPr lvl="5" rtl="0">
              <a:spcBef>
                <a:spcPts val="0"/>
              </a:spcBef>
              <a:spcAft>
                <a:spcPts val="0"/>
              </a:spcAft>
              <a:buSzPts val="4800"/>
              <a:buFont typeface="Advent Pro"/>
              <a:buNone/>
              <a:defRPr b="1" sz="4800">
                <a:latin typeface="Advent Pro"/>
                <a:ea typeface="Advent Pro"/>
                <a:cs typeface="Advent Pro"/>
                <a:sym typeface="Advent Pro"/>
              </a:defRPr>
            </a:lvl6pPr>
            <a:lvl7pPr lvl="6" rtl="0">
              <a:spcBef>
                <a:spcPts val="0"/>
              </a:spcBef>
              <a:spcAft>
                <a:spcPts val="0"/>
              </a:spcAft>
              <a:buSzPts val="4800"/>
              <a:buFont typeface="Advent Pro"/>
              <a:buNone/>
              <a:defRPr b="1" sz="4800">
                <a:latin typeface="Advent Pro"/>
                <a:ea typeface="Advent Pro"/>
                <a:cs typeface="Advent Pro"/>
                <a:sym typeface="Advent Pro"/>
              </a:defRPr>
            </a:lvl7pPr>
            <a:lvl8pPr lvl="7" rtl="0">
              <a:spcBef>
                <a:spcPts val="0"/>
              </a:spcBef>
              <a:spcAft>
                <a:spcPts val="0"/>
              </a:spcAft>
              <a:buSzPts val="4800"/>
              <a:buFont typeface="Advent Pro"/>
              <a:buNone/>
              <a:defRPr b="1" sz="4800">
                <a:latin typeface="Advent Pro"/>
                <a:ea typeface="Advent Pro"/>
                <a:cs typeface="Advent Pro"/>
                <a:sym typeface="Advent Pro"/>
              </a:defRPr>
            </a:lvl8pPr>
            <a:lvl9pPr lvl="8" rtl="0">
              <a:spcBef>
                <a:spcPts val="0"/>
              </a:spcBef>
              <a:spcAft>
                <a:spcPts val="0"/>
              </a:spcAft>
              <a:buSzPts val="4800"/>
              <a:buFont typeface="Advent Pro"/>
              <a:buNone/>
              <a:defRPr b="1" sz="4800">
                <a:latin typeface="Advent Pro"/>
                <a:ea typeface="Advent Pro"/>
                <a:cs typeface="Advent Pro"/>
                <a:sym typeface="Advent Pro"/>
              </a:defRPr>
            </a:lvl9pPr>
          </a:lstStyle>
          <a:p/>
        </p:txBody>
      </p:sp>
      <p:sp>
        <p:nvSpPr>
          <p:cNvPr id="8023" name="Google Shape;8023;p35"/>
          <p:cNvSpPr txBox="1"/>
          <p:nvPr>
            <p:ph idx="2" type="title"/>
          </p:nvPr>
        </p:nvSpPr>
        <p:spPr>
          <a:xfrm>
            <a:off x="3150150" y="3437950"/>
            <a:ext cx="2843700" cy="37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rbitron"/>
              <a:buNone/>
              <a:defRPr b="1" sz="1800">
                <a:latin typeface="Orbitron"/>
                <a:ea typeface="Orbitron"/>
                <a:cs typeface="Orbitron"/>
                <a:sym typeface="Orbitron"/>
              </a:defRPr>
            </a:lvl1pPr>
            <a:lvl2pPr lvl="1" rtl="0">
              <a:spcBef>
                <a:spcPts val="0"/>
              </a:spcBef>
              <a:spcAft>
                <a:spcPts val="0"/>
              </a:spcAft>
              <a:buSzPts val="1800"/>
              <a:buFont typeface="Orbitron"/>
              <a:buNone/>
              <a:defRPr b="1" sz="1800">
                <a:latin typeface="Orbitron"/>
                <a:ea typeface="Orbitron"/>
                <a:cs typeface="Orbitron"/>
                <a:sym typeface="Orbitron"/>
              </a:defRPr>
            </a:lvl2pPr>
            <a:lvl3pPr lvl="2" rtl="0">
              <a:spcBef>
                <a:spcPts val="0"/>
              </a:spcBef>
              <a:spcAft>
                <a:spcPts val="0"/>
              </a:spcAft>
              <a:buSzPts val="1800"/>
              <a:buFont typeface="Orbitron"/>
              <a:buNone/>
              <a:defRPr b="1" sz="1800">
                <a:latin typeface="Orbitron"/>
                <a:ea typeface="Orbitron"/>
                <a:cs typeface="Orbitron"/>
                <a:sym typeface="Orbitron"/>
              </a:defRPr>
            </a:lvl3pPr>
            <a:lvl4pPr lvl="3" rtl="0">
              <a:spcBef>
                <a:spcPts val="0"/>
              </a:spcBef>
              <a:spcAft>
                <a:spcPts val="0"/>
              </a:spcAft>
              <a:buSzPts val="1800"/>
              <a:buFont typeface="Orbitron"/>
              <a:buNone/>
              <a:defRPr b="1" sz="1800">
                <a:latin typeface="Orbitron"/>
                <a:ea typeface="Orbitron"/>
                <a:cs typeface="Orbitron"/>
                <a:sym typeface="Orbitron"/>
              </a:defRPr>
            </a:lvl4pPr>
            <a:lvl5pPr lvl="4" rtl="0">
              <a:spcBef>
                <a:spcPts val="0"/>
              </a:spcBef>
              <a:spcAft>
                <a:spcPts val="0"/>
              </a:spcAft>
              <a:buSzPts val="1800"/>
              <a:buFont typeface="Orbitron"/>
              <a:buNone/>
              <a:defRPr b="1" sz="1800">
                <a:latin typeface="Orbitron"/>
                <a:ea typeface="Orbitron"/>
                <a:cs typeface="Orbitron"/>
                <a:sym typeface="Orbitron"/>
              </a:defRPr>
            </a:lvl5pPr>
            <a:lvl6pPr lvl="5" rtl="0">
              <a:spcBef>
                <a:spcPts val="0"/>
              </a:spcBef>
              <a:spcAft>
                <a:spcPts val="0"/>
              </a:spcAft>
              <a:buSzPts val="1800"/>
              <a:buFont typeface="Orbitron"/>
              <a:buNone/>
              <a:defRPr b="1" sz="1800">
                <a:latin typeface="Orbitron"/>
                <a:ea typeface="Orbitron"/>
                <a:cs typeface="Orbitron"/>
                <a:sym typeface="Orbitron"/>
              </a:defRPr>
            </a:lvl6pPr>
            <a:lvl7pPr lvl="6" rtl="0">
              <a:spcBef>
                <a:spcPts val="0"/>
              </a:spcBef>
              <a:spcAft>
                <a:spcPts val="0"/>
              </a:spcAft>
              <a:buSzPts val="1800"/>
              <a:buFont typeface="Orbitron"/>
              <a:buNone/>
              <a:defRPr b="1" sz="1800">
                <a:latin typeface="Orbitron"/>
                <a:ea typeface="Orbitron"/>
                <a:cs typeface="Orbitron"/>
                <a:sym typeface="Orbitron"/>
              </a:defRPr>
            </a:lvl7pPr>
            <a:lvl8pPr lvl="7" rtl="0">
              <a:spcBef>
                <a:spcPts val="0"/>
              </a:spcBef>
              <a:spcAft>
                <a:spcPts val="0"/>
              </a:spcAft>
              <a:buSzPts val="1800"/>
              <a:buFont typeface="Orbitron"/>
              <a:buNone/>
              <a:defRPr b="1" sz="1800">
                <a:latin typeface="Orbitron"/>
                <a:ea typeface="Orbitron"/>
                <a:cs typeface="Orbitron"/>
                <a:sym typeface="Orbitron"/>
              </a:defRPr>
            </a:lvl8pPr>
            <a:lvl9pPr lvl="8" rtl="0">
              <a:spcBef>
                <a:spcPts val="0"/>
              </a:spcBef>
              <a:spcAft>
                <a:spcPts val="0"/>
              </a:spcAft>
              <a:buSzPts val="1800"/>
              <a:buFont typeface="Orbitron"/>
              <a:buNone/>
              <a:defRPr b="1" sz="1800">
                <a:latin typeface="Orbitron"/>
                <a:ea typeface="Orbitron"/>
                <a:cs typeface="Orbitron"/>
                <a:sym typeface="Orbitron"/>
              </a:defRPr>
            </a:lvl9pPr>
          </a:lstStyle>
          <a:p/>
        </p:txBody>
      </p:sp>
      <p:grpSp>
        <p:nvGrpSpPr>
          <p:cNvPr id="8024" name="Google Shape;8024;p35"/>
          <p:cNvGrpSpPr/>
          <p:nvPr/>
        </p:nvGrpSpPr>
        <p:grpSpPr>
          <a:xfrm>
            <a:off x="7483963" y="283353"/>
            <a:ext cx="1443946" cy="721968"/>
            <a:chOff x="311697" y="-12"/>
            <a:chExt cx="4437449" cy="2218709"/>
          </a:xfrm>
        </p:grpSpPr>
        <p:sp>
          <p:nvSpPr>
            <p:cNvPr id="8025" name="Google Shape;8025;p35"/>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35"/>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35"/>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35"/>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35"/>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35"/>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35"/>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35"/>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35"/>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35"/>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35"/>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35"/>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35"/>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35"/>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35"/>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35"/>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35"/>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35"/>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35"/>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35"/>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35"/>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35"/>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35"/>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35"/>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35"/>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35"/>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35"/>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35"/>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35"/>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35"/>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35"/>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35"/>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35"/>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35"/>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35"/>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35"/>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35"/>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35"/>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35"/>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35"/>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35"/>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35"/>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35"/>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35"/>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35"/>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35"/>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35"/>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35"/>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35"/>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35"/>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35"/>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35"/>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35"/>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35"/>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35"/>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35"/>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35"/>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35"/>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35"/>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35"/>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35"/>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35"/>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35"/>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35"/>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35"/>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35"/>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35"/>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35"/>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35"/>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35"/>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35"/>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35"/>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35"/>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35"/>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35"/>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35"/>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35"/>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35"/>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35"/>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35"/>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35"/>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35"/>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35"/>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35"/>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35"/>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35"/>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35"/>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35"/>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35"/>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35"/>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35"/>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35"/>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35"/>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35"/>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35"/>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35"/>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35"/>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35"/>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35"/>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35"/>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35"/>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35"/>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35"/>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35"/>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35"/>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35"/>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35"/>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35"/>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35"/>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35"/>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35"/>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35"/>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35"/>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35"/>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35"/>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35"/>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35"/>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35"/>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35"/>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35"/>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35"/>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35"/>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35"/>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35"/>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35"/>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35"/>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35"/>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35"/>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35"/>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35"/>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35"/>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35"/>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35"/>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35"/>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35"/>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35"/>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35"/>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35"/>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35"/>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35"/>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35"/>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35"/>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35"/>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35"/>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35"/>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35"/>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35"/>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35"/>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35"/>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35"/>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35"/>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35"/>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35"/>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35"/>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35"/>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35"/>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35"/>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35"/>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35"/>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35"/>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35"/>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35"/>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35"/>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35"/>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35"/>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35"/>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35"/>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35"/>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35"/>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35"/>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35"/>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35"/>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35"/>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35"/>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35"/>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35"/>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35"/>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35"/>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35"/>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35"/>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35"/>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35"/>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35"/>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35"/>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35"/>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35"/>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35"/>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35"/>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35"/>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35"/>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35"/>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35"/>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35"/>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35"/>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35"/>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35"/>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35"/>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35"/>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35"/>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35"/>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35"/>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35"/>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35"/>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35"/>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35"/>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35"/>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35"/>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35"/>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35"/>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35"/>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35"/>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35"/>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35"/>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35"/>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35"/>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35"/>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35"/>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35"/>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35"/>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35"/>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35"/>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35"/>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35"/>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35"/>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35"/>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35"/>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35"/>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35"/>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35"/>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35"/>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35"/>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35"/>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35"/>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35"/>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35"/>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35"/>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35"/>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35"/>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35"/>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35"/>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35"/>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35"/>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35"/>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35"/>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35"/>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35"/>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35"/>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35"/>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35"/>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35"/>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35"/>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35"/>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35"/>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35"/>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35"/>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35"/>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35"/>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35"/>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35"/>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35"/>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35"/>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35"/>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35"/>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35"/>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35"/>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35"/>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35"/>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35"/>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35"/>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35"/>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35"/>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35"/>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35"/>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35"/>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35"/>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35"/>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35"/>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35"/>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35"/>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35"/>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35"/>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35"/>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35"/>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35"/>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35"/>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35"/>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35"/>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35"/>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35"/>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35"/>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35"/>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35"/>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35"/>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35"/>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35"/>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35"/>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35"/>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35"/>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35"/>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35"/>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35"/>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35"/>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35"/>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35"/>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35"/>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35"/>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35"/>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35"/>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35"/>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35"/>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35"/>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35"/>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35"/>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35"/>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35"/>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35"/>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35"/>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35"/>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35"/>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35"/>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35"/>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35"/>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35"/>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35"/>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35"/>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35"/>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35"/>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35"/>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35"/>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35"/>
          <p:cNvGrpSpPr/>
          <p:nvPr/>
        </p:nvGrpSpPr>
        <p:grpSpPr>
          <a:xfrm>
            <a:off x="330944" y="1005327"/>
            <a:ext cx="764572" cy="382284"/>
            <a:chOff x="311697" y="-12"/>
            <a:chExt cx="4437449" cy="2218709"/>
          </a:xfrm>
        </p:grpSpPr>
        <p:sp>
          <p:nvSpPr>
            <p:cNvPr id="8355" name="Google Shape;8355;p35"/>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35"/>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35"/>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35"/>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35"/>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35"/>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35"/>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35"/>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35"/>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35"/>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35"/>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35"/>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35"/>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35"/>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35"/>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35"/>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35"/>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35"/>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35"/>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35"/>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35"/>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35"/>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35"/>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35"/>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35"/>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35"/>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35"/>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35"/>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35"/>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35"/>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35"/>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35"/>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35"/>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35"/>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35"/>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35"/>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35"/>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35"/>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35"/>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35"/>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35"/>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35"/>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35"/>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35"/>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35"/>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35"/>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35"/>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35"/>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35"/>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35"/>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35"/>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35"/>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35"/>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35"/>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35"/>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35"/>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35"/>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35"/>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35"/>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35"/>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35"/>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35"/>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35"/>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35"/>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35"/>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35"/>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35"/>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35"/>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35"/>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35"/>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35"/>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35"/>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35"/>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35"/>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35"/>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35"/>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35"/>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35"/>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35"/>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35"/>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35"/>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35"/>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35"/>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35"/>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35"/>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35"/>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35"/>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35"/>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35"/>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35"/>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35"/>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35"/>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35"/>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35"/>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35"/>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35"/>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35"/>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35"/>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35"/>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35"/>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35"/>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35"/>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35"/>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35"/>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35"/>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35"/>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35"/>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35"/>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35"/>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35"/>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35"/>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35"/>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35"/>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35"/>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35"/>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35"/>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35"/>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35"/>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35"/>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35"/>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35"/>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35"/>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35"/>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35"/>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35"/>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35"/>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35"/>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35"/>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35"/>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35"/>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35"/>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35"/>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35"/>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35"/>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35"/>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35"/>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35"/>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35"/>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35"/>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35"/>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35"/>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35"/>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35"/>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35"/>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35"/>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35"/>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35"/>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35"/>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35"/>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35"/>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35"/>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35"/>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35"/>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35"/>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35"/>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35"/>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35"/>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35"/>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35"/>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35"/>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35"/>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35"/>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35"/>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35"/>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35"/>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35"/>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35"/>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35"/>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35"/>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35"/>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35"/>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35"/>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35"/>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35"/>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35"/>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35"/>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35"/>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35"/>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35"/>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35"/>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35"/>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35"/>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35"/>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35"/>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35"/>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35"/>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35"/>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35"/>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35"/>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35"/>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35"/>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35"/>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35"/>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35"/>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35"/>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35"/>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35"/>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35"/>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35"/>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35"/>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35"/>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35"/>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35"/>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35"/>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35"/>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35"/>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35"/>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35"/>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35"/>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35"/>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35"/>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35"/>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35"/>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35"/>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35"/>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35"/>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35"/>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35"/>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35"/>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35"/>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35"/>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35"/>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35"/>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35"/>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35"/>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35"/>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35"/>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35"/>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35"/>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35"/>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35"/>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35"/>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35"/>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35"/>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35"/>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35"/>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35"/>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35"/>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35"/>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35"/>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35"/>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35"/>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35"/>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35"/>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35"/>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35"/>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35"/>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35"/>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35"/>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35"/>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35"/>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35"/>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35"/>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35"/>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35"/>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35"/>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35"/>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35"/>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35"/>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35"/>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35"/>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35"/>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35"/>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35"/>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35"/>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35"/>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35"/>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35"/>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35"/>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35"/>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35"/>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35"/>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35"/>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35"/>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35"/>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35"/>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35"/>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35"/>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35"/>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35"/>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35"/>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35"/>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35"/>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35"/>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35"/>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35"/>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35"/>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35"/>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35"/>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35"/>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35"/>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35"/>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35"/>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35"/>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35"/>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35"/>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35"/>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35"/>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35"/>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35"/>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35"/>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35"/>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35"/>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35"/>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35"/>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35"/>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35"/>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35"/>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35"/>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35"/>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35"/>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35"/>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35"/>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35"/>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35"/>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35"/>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35"/>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35"/>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35"/>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35"/>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35"/>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35"/>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35"/>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35"/>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35"/>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35"/>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35"/>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35"/>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35"/>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4" name="Google Shape;8684;p35"/>
          <p:cNvSpPr/>
          <p:nvPr/>
        </p:nvSpPr>
        <p:spPr>
          <a:xfrm rot="-5400000">
            <a:off x="4557603" y="3280422"/>
            <a:ext cx="28800" cy="2944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35"/>
          <p:cNvSpPr/>
          <p:nvPr/>
        </p:nvSpPr>
        <p:spPr>
          <a:xfrm rot="-5400000">
            <a:off x="2393850" y="471127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35"/>
          <p:cNvSpPr/>
          <p:nvPr/>
        </p:nvSpPr>
        <p:spPr>
          <a:xfrm rot="5400000">
            <a:off x="6654750" y="471127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7">
  <p:cSld name="TITLE_AND_TWO_COLUMNS_4">
    <p:spTree>
      <p:nvGrpSpPr>
        <p:cNvPr id="8687" name="Shape 8687"/>
        <p:cNvGrpSpPr/>
        <p:nvPr/>
      </p:nvGrpSpPr>
      <p:grpSpPr>
        <a:xfrm>
          <a:off x="0" y="0"/>
          <a:ext cx="0" cy="0"/>
          <a:chOff x="0" y="0"/>
          <a:chExt cx="0" cy="0"/>
        </a:xfrm>
      </p:grpSpPr>
      <p:sp>
        <p:nvSpPr>
          <p:cNvPr id="8688" name="Google Shape;8688;p36"/>
          <p:cNvSpPr txBox="1"/>
          <p:nvPr>
            <p:ph type="title"/>
          </p:nvPr>
        </p:nvSpPr>
        <p:spPr>
          <a:xfrm>
            <a:off x="1428841" y="3827225"/>
            <a:ext cx="2514300" cy="80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400"/>
              <a:buFont typeface="Advent Pro"/>
              <a:buNone/>
              <a:defRPr sz="1600">
                <a:solidFill>
                  <a:schemeClr val="lt2"/>
                </a:solidFill>
                <a:latin typeface="Advent Pro Medium"/>
                <a:ea typeface="Advent Pro Medium"/>
                <a:cs typeface="Advent Pro Medium"/>
                <a:sym typeface="Advent Pro Medium"/>
              </a:defRPr>
            </a:lvl1pPr>
            <a:lvl2pPr lvl="1"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2pPr>
            <a:lvl3pPr lvl="2"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3pPr>
            <a:lvl4pPr lvl="3"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4pPr>
            <a:lvl5pPr lvl="4"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5pPr>
            <a:lvl6pPr lvl="5"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6pPr>
            <a:lvl7pPr lvl="6"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7pPr>
            <a:lvl8pPr lvl="7"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8pPr>
            <a:lvl9pPr lvl="8"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9pPr>
          </a:lstStyle>
          <a:p/>
        </p:txBody>
      </p:sp>
      <p:sp>
        <p:nvSpPr>
          <p:cNvPr id="8689" name="Google Shape;8689;p36"/>
          <p:cNvSpPr txBox="1"/>
          <p:nvPr>
            <p:ph idx="2" type="title"/>
          </p:nvPr>
        </p:nvSpPr>
        <p:spPr>
          <a:xfrm>
            <a:off x="5200859" y="3827225"/>
            <a:ext cx="2514300" cy="80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400"/>
              <a:buFont typeface="Advent Pro"/>
              <a:buNone/>
              <a:defRPr sz="1600">
                <a:solidFill>
                  <a:schemeClr val="lt2"/>
                </a:solidFill>
                <a:latin typeface="Advent Pro Medium"/>
                <a:ea typeface="Advent Pro Medium"/>
                <a:cs typeface="Advent Pro Medium"/>
                <a:sym typeface="Advent Pro Medium"/>
              </a:defRPr>
            </a:lvl1pPr>
            <a:lvl2pPr lvl="1"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2pPr>
            <a:lvl3pPr lvl="2"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3pPr>
            <a:lvl4pPr lvl="3"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4pPr>
            <a:lvl5pPr lvl="4"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5pPr>
            <a:lvl6pPr lvl="5"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6pPr>
            <a:lvl7pPr lvl="6"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7pPr>
            <a:lvl8pPr lvl="7"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8pPr>
            <a:lvl9pPr lvl="8" rtl="0">
              <a:spcBef>
                <a:spcPts val="0"/>
              </a:spcBef>
              <a:spcAft>
                <a:spcPts val="0"/>
              </a:spcAft>
              <a:buClr>
                <a:schemeClr val="lt2"/>
              </a:buClr>
              <a:buSzPts val="1400"/>
              <a:buFont typeface="Advent Pro"/>
              <a:buNone/>
              <a:defRPr sz="1400">
                <a:solidFill>
                  <a:schemeClr val="lt2"/>
                </a:solidFill>
                <a:latin typeface="Advent Pro"/>
                <a:ea typeface="Advent Pro"/>
                <a:cs typeface="Advent Pro"/>
                <a:sym typeface="Advent Pro"/>
              </a:defRPr>
            </a:lvl9pPr>
          </a:lstStyle>
          <a:p/>
        </p:txBody>
      </p:sp>
      <p:sp>
        <p:nvSpPr>
          <p:cNvPr id="8690" name="Google Shape;8690;p36"/>
          <p:cNvSpPr txBox="1"/>
          <p:nvPr>
            <p:ph idx="3" type="title"/>
          </p:nvPr>
        </p:nvSpPr>
        <p:spPr>
          <a:xfrm>
            <a:off x="1428843" y="3404900"/>
            <a:ext cx="2514300" cy="37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rbitron"/>
              <a:buNone/>
              <a:defRPr b="1" sz="1800">
                <a:latin typeface="Orbitron"/>
                <a:ea typeface="Orbitron"/>
                <a:cs typeface="Orbitron"/>
                <a:sym typeface="Orbitron"/>
              </a:defRPr>
            </a:lvl1pPr>
            <a:lvl2pPr lvl="1" rtl="0">
              <a:spcBef>
                <a:spcPts val="0"/>
              </a:spcBef>
              <a:spcAft>
                <a:spcPts val="0"/>
              </a:spcAft>
              <a:buSzPts val="1800"/>
              <a:buFont typeface="Orbitron"/>
              <a:buNone/>
              <a:defRPr b="1" sz="1800">
                <a:latin typeface="Orbitron"/>
                <a:ea typeface="Orbitron"/>
                <a:cs typeface="Orbitron"/>
                <a:sym typeface="Orbitron"/>
              </a:defRPr>
            </a:lvl2pPr>
            <a:lvl3pPr lvl="2" rtl="0">
              <a:spcBef>
                <a:spcPts val="0"/>
              </a:spcBef>
              <a:spcAft>
                <a:spcPts val="0"/>
              </a:spcAft>
              <a:buSzPts val="1800"/>
              <a:buFont typeface="Orbitron"/>
              <a:buNone/>
              <a:defRPr b="1" sz="1800">
                <a:latin typeface="Orbitron"/>
                <a:ea typeface="Orbitron"/>
                <a:cs typeface="Orbitron"/>
                <a:sym typeface="Orbitron"/>
              </a:defRPr>
            </a:lvl3pPr>
            <a:lvl4pPr lvl="3" rtl="0">
              <a:spcBef>
                <a:spcPts val="0"/>
              </a:spcBef>
              <a:spcAft>
                <a:spcPts val="0"/>
              </a:spcAft>
              <a:buSzPts val="1800"/>
              <a:buFont typeface="Orbitron"/>
              <a:buNone/>
              <a:defRPr b="1" sz="1800">
                <a:latin typeface="Orbitron"/>
                <a:ea typeface="Orbitron"/>
                <a:cs typeface="Orbitron"/>
                <a:sym typeface="Orbitron"/>
              </a:defRPr>
            </a:lvl4pPr>
            <a:lvl5pPr lvl="4" rtl="0">
              <a:spcBef>
                <a:spcPts val="0"/>
              </a:spcBef>
              <a:spcAft>
                <a:spcPts val="0"/>
              </a:spcAft>
              <a:buSzPts val="1800"/>
              <a:buFont typeface="Orbitron"/>
              <a:buNone/>
              <a:defRPr b="1" sz="1800">
                <a:latin typeface="Orbitron"/>
                <a:ea typeface="Orbitron"/>
                <a:cs typeface="Orbitron"/>
                <a:sym typeface="Orbitron"/>
              </a:defRPr>
            </a:lvl5pPr>
            <a:lvl6pPr lvl="5" rtl="0">
              <a:spcBef>
                <a:spcPts val="0"/>
              </a:spcBef>
              <a:spcAft>
                <a:spcPts val="0"/>
              </a:spcAft>
              <a:buSzPts val="1800"/>
              <a:buFont typeface="Orbitron"/>
              <a:buNone/>
              <a:defRPr b="1" sz="1800">
                <a:latin typeface="Orbitron"/>
                <a:ea typeface="Orbitron"/>
                <a:cs typeface="Orbitron"/>
                <a:sym typeface="Orbitron"/>
              </a:defRPr>
            </a:lvl6pPr>
            <a:lvl7pPr lvl="6" rtl="0">
              <a:spcBef>
                <a:spcPts val="0"/>
              </a:spcBef>
              <a:spcAft>
                <a:spcPts val="0"/>
              </a:spcAft>
              <a:buSzPts val="1800"/>
              <a:buFont typeface="Orbitron"/>
              <a:buNone/>
              <a:defRPr b="1" sz="1800">
                <a:latin typeface="Orbitron"/>
                <a:ea typeface="Orbitron"/>
                <a:cs typeface="Orbitron"/>
                <a:sym typeface="Orbitron"/>
              </a:defRPr>
            </a:lvl7pPr>
            <a:lvl8pPr lvl="7" rtl="0">
              <a:spcBef>
                <a:spcPts val="0"/>
              </a:spcBef>
              <a:spcAft>
                <a:spcPts val="0"/>
              </a:spcAft>
              <a:buSzPts val="1800"/>
              <a:buFont typeface="Orbitron"/>
              <a:buNone/>
              <a:defRPr b="1" sz="1800">
                <a:latin typeface="Orbitron"/>
                <a:ea typeface="Orbitron"/>
                <a:cs typeface="Orbitron"/>
                <a:sym typeface="Orbitron"/>
              </a:defRPr>
            </a:lvl8pPr>
            <a:lvl9pPr lvl="8" rtl="0">
              <a:spcBef>
                <a:spcPts val="0"/>
              </a:spcBef>
              <a:spcAft>
                <a:spcPts val="0"/>
              </a:spcAft>
              <a:buSzPts val="1800"/>
              <a:buFont typeface="Orbitron"/>
              <a:buNone/>
              <a:defRPr b="1" sz="1800">
                <a:latin typeface="Orbitron"/>
                <a:ea typeface="Orbitron"/>
                <a:cs typeface="Orbitron"/>
                <a:sym typeface="Orbitron"/>
              </a:defRPr>
            </a:lvl9pPr>
          </a:lstStyle>
          <a:p/>
        </p:txBody>
      </p:sp>
      <p:sp>
        <p:nvSpPr>
          <p:cNvPr id="8691" name="Google Shape;8691;p36"/>
          <p:cNvSpPr txBox="1"/>
          <p:nvPr>
            <p:ph idx="4" type="title"/>
          </p:nvPr>
        </p:nvSpPr>
        <p:spPr>
          <a:xfrm>
            <a:off x="5200855" y="3404900"/>
            <a:ext cx="2514300" cy="37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rbitron"/>
              <a:buNone/>
              <a:defRPr b="1" sz="1800">
                <a:latin typeface="Orbitron"/>
                <a:ea typeface="Orbitron"/>
                <a:cs typeface="Orbitron"/>
                <a:sym typeface="Orbitron"/>
              </a:defRPr>
            </a:lvl1pPr>
            <a:lvl2pPr lvl="1" rtl="0">
              <a:spcBef>
                <a:spcPts val="0"/>
              </a:spcBef>
              <a:spcAft>
                <a:spcPts val="0"/>
              </a:spcAft>
              <a:buSzPts val="1800"/>
              <a:buFont typeface="Orbitron"/>
              <a:buNone/>
              <a:defRPr b="1" sz="1800">
                <a:latin typeface="Orbitron"/>
                <a:ea typeface="Orbitron"/>
                <a:cs typeface="Orbitron"/>
                <a:sym typeface="Orbitron"/>
              </a:defRPr>
            </a:lvl2pPr>
            <a:lvl3pPr lvl="2" rtl="0">
              <a:spcBef>
                <a:spcPts val="0"/>
              </a:spcBef>
              <a:spcAft>
                <a:spcPts val="0"/>
              </a:spcAft>
              <a:buSzPts val="1800"/>
              <a:buFont typeface="Orbitron"/>
              <a:buNone/>
              <a:defRPr b="1" sz="1800">
                <a:latin typeface="Orbitron"/>
                <a:ea typeface="Orbitron"/>
                <a:cs typeface="Orbitron"/>
                <a:sym typeface="Orbitron"/>
              </a:defRPr>
            </a:lvl3pPr>
            <a:lvl4pPr lvl="3" rtl="0">
              <a:spcBef>
                <a:spcPts val="0"/>
              </a:spcBef>
              <a:spcAft>
                <a:spcPts val="0"/>
              </a:spcAft>
              <a:buSzPts val="1800"/>
              <a:buFont typeface="Orbitron"/>
              <a:buNone/>
              <a:defRPr b="1" sz="1800">
                <a:latin typeface="Orbitron"/>
                <a:ea typeface="Orbitron"/>
                <a:cs typeface="Orbitron"/>
                <a:sym typeface="Orbitron"/>
              </a:defRPr>
            </a:lvl4pPr>
            <a:lvl5pPr lvl="4" rtl="0">
              <a:spcBef>
                <a:spcPts val="0"/>
              </a:spcBef>
              <a:spcAft>
                <a:spcPts val="0"/>
              </a:spcAft>
              <a:buSzPts val="1800"/>
              <a:buFont typeface="Orbitron"/>
              <a:buNone/>
              <a:defRPr b="1" sz="1800">
                <a:latin typeface="Orbitron"/>
                <a:ea typeface="Orbitron"/>
                <a:cs typeface="Orbitron"/>
                <a:sym typeface="Orbitron"/>
              </a:defRPr>
            </a:lvl5pPr>
            <a:lvl6pPr lvl="5" rtl="0">
              <a:spcBef>
                <a:spcPts val="0"/>
              </a:spcBef>
              <a:spcAft>
                <a:spcPts val="0"/>
              </a:spcAft>
              <a:buSzPts val="1800"/>
              <a:buFont typeface="Orbitron"/>
              <a:buNone/>
              <a:defRPr b="1" sz="1800">
                <a:latin typeface="Orbitron"/>
                <a:ea typeface="Orbitron"/>
                <a:cs typeface="Orbitron"/>
                <a:sym typeface="Orbitron"/>
              </a:defRPr>
            </a:lvl6pPr>
            <a:lvl7pPr lvl="6" rtl="0">
              <a:spcBef>
                <a:spcPts val="0"/>
              </a:spcBef>
              <a:spcAft>
                <a:spcPts val="0"/>
              </a:spcAft>
              <a:buSzPts val="1800"/>
              <a:buFont typeface="Orbitron"/>
              <a:buNone/>
              <a:defRPr b="1" sz="1800">
                <a:latin typeface="Orbitron"/>
                <a:ea typeface="Orbitron"/>
                <a:cs typeface="Orbitron"/>
                <a:sym typeface="Orbitron"/>
              </a:defRPr>
            </a:lvl7pPr>
            <a:lvl8pPr lvl="7" rtl="0">
              <a:spcBef>
                <a:spcPts val="0"/>
              </a:spcBef>
              <a:spcAft>
                <a:spcPts val="0"/>
              </a:spcAft>
              <a:buSzPts val="1800"/>
              <a:buFont typeface="Orbitron"/>
              <a:buNone/>
              <a:defRPr b="1" sz="1800">
                <a:latin typeface="Orbitron"/>
                <a:ea typeface="Orbitron"/>
                <a:cs typeface="Orbitron"/>
                <a:sym typeface="Orbitron"/>
              </a:defRPr>
            </a:lvl8pPr>
            <a:lvl9pPr lvl="8" rtl="0">
              <a:spcBef>
                <a:spcPts val="0"/>
              </a:spcBef>
              <a:spcAft>
                <a:spcPts val="0"/>
              </a:spcAft>
              <a:buSzPts val="1800"/>
              <a:buFont typeface="Orbitron"/>
              <a:buNone/>
              <a:defRPr b="1" sz="1800">
                <a:latin typeface="Orbitron"/>
                <a:ea typeface="Orbitron"/>
                <a:cs typeface="Orbitron"/>
                <a:sym typeface="Orbitron"/>
              </a:defRPr>
            </a:lvl9pPr>
          </a:lstStyle>
          <a:p/>
        </p:txBody>
      </p:sp>
      <p:sp>
        <p:nvSpPr>
          <p:cNvPr id="8692" name="Google Shape;8692;p36"/>
          <p:cNvSpPr txBox="1"/>
          <p:nvPr>
            <p:ph idx="5"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2_1">
    <p:spTree>
      <p:nvGrpSpPr>
        <p:cNvPr id="8693" name="Shape 8693"/>
        <p:cNvGrpSpPr/>
        <p:nvPr/>
      </p:nvGrpSpPr>
      <p:grpSpPr>
        <a:xfrm>
          <a:off x="0" y="0"/>
          <a:ext cx="0" cy="0"/>
          <a:chOff x="0" y="0"/>
          <a:chExt cx="0" cy="0"/>
        </a:xfrm>
      </p:grpSpPr>
      <p:sp>
        <p:nvSpPr>
          <p:cNvPr id="8694" name="Google Shape;8694;p37"/>
          <p:cNvSpPr/>
          <p:nvPr/>
        </p:nvSpPr>
        <p:spPr>
          <a:xfrm>
            <a:off x="6247288" y="1504875"/>
            <a:ext cx="2125800" cy="3094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37"/>
          <p:cNvSpPr/>
          <p:nvPr/>
        </p:nvSpPr>
        <p:spPr>
          <a:xfrm>
            <a:off x="3523138" y="1504875"/>
            <a:ext cx="2125800" cy="3094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37"/>
          <p:cNvSpPr/>
          <p:nvPr/>
        </p:nvSpPr>
        <p:spPr>
          <a:xfrm>
            <a:off x="770913" y="1504875"/>
            <a:ext cx="2125800" cy="3094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37"/>
          <p:cNvSpPr txBox="1"/>
          <p:nvPr>
            <p:ph type="title"/>
          </p:nvPr>
        </p:nvSpPr>
        <p:spPr>
          <a:xfrm>
            <a:off x="918908" y="2271750"/>
            <a:ext cx="1828800" cy="59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accent6"/>
                </a:solidFill>
                <a:latin typeface="Orbitron"/>
                <a:ea typeface="Orbitron"/>
                <a:cs typeface="Orbitron"/>
                <a:sym typeface="Orbitron"/>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98" name="Google Shape;8698;p37"/>
          <p:cNvSpPr txBox="1"/>
          <p:nvPr>
            <p:ph idx="1" type="subTitle"/>
          </p:nvPr>
        </p:nvSpPr>
        <p:spPr>
          <a:xfrm>
            <a:off x="918908" y="2904744"/>
            <a:ext cx="18288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800"/>
              <a:buNone/>
              <a:defRPr sz="1600">
                <a:solidFill>
                  <a:schemeClr val="accent6"/>
                </a:solidFill>
              </a:defRPr>
            </a:lvl1pPr>
            <a:lvl2pPr lvl="1" rtl="0" algn="ctr">
              <a:spcBef>
                <a:spcPts val="1600"/>
              </a:spcBef>
              <a:spcAft>
                <a:spcPts val="0"/>
              </a:spcAft>
              <a:buClr>
                <a:schemeClr val="lt2"/>
              </a:buClr>
              <a:buSzPts val="1400"/>
              <a:buNone/>
              <a:defRPr>
                <a:solidFill>
                  <a:schemeClr val="lt2"/>
                </a:solidFill>
              </a:defRPr>
            </a:lvl2pPr>
            <a:lvl3pPr lvl="2" rtl="0" algn="ctr">
              <a:spcBef>
                <a:spcPts val="1600"/>
              </a:spcBef>
              <a:spcAft>
                <a:spcPts val="0"/>
              </a:spcAft>
              <a:buClr>
                <a:schemeClr val="lt2"/>
              </a:buClr>
              <a:buSzPts val="1400"/>
              <a:buNone/>
              <a:defRPr>
                <a:solidFill>
                  <a:schemeClr val="lt2"/>
                </a:solidFill>
              </a:defRPr>
            </a:lvl3pPr>
            <a:lvl4pPr lvl="3" rtl="0" algn="ctr">
              <a:spcBef>
                <a:spcPts val="1600"/>
              </a:spcBef>
              <a:spcAft>
                <a:spcPts val="0"/>
              </a:spcAft>
              <a:buClr>
                <a:schemeClr val="lt2"/>
              </a:buClr>
              <a:buSzPts val="1400"/>
              <a:buNone/>
              <a:defRPr>
                <a:solidFill>
                  <a:schemeClr val="lt2"/>
                </a:solidFill>
              </a:defRPr>
            </a:lvl4pPr>
            <a:lvl5pPr lvl="4" rtl="0" algn="ctr">
              <a:spcBef>
                <a:spcPts val="1600"/>
              </a:spcBef>
              <a:spcAft>
                <a:spcPts val="0"/>
              </a:spcAft>
              <a:buClr>
                <a:schemeClr val="lt2"/>
              </a:buClr>
              <a:buSzPts val="1400"/>
              <a:buNone/>
              <a:defRPr>
                <a:solidFill>
                  <a:schemeClr val="lt2"/>
                </a:solidFill>
              </a:defRPr>
            </a:lvl5pPr>
            <a:lvl6pPr lvl="5" rtl="0" algn="ctr">
              <a:spcBef>
                <a:spcPts val="1600"/>
              </a:spcBef>
              <a:spcAft>
                <a:spcPts val="0"/>
              </a:spcAft>
              <a:buClr>
                <a:schemeClr val="lt2"/>
              </a:buClr>
              <a:buSzPts val="1400"/>
              <a:buNone/>
              <a:defRPr>
                <a:solidFill>
                  <a:schemeClr val="lt2"/>
                </a:solidFill>
              </a:defRPr>
            </a:lvl6pPr>
            <a:lvl7pPr lvl="6" rtl="0" algn="ctr">
              <a:spcBef>
                <a:spcPts val="1600"/>
              </a:spcBef>
              <a:spcAft>
                <a:spcPts val="0"/>
              </a:spcAft>
              <a:buClr>
                <a:schemeClr val="lt2"/>
              </a:buClr>
              <a:buSzPts val="1400"/>
              <a:buNone/>
              <a:defRPr>
                <a:solidFill>
                  <a:schemeClr val="lt2"/>
                </a:solidFill>
              </a:defRPr>
            </a:lvl7pPr>
            <a:lvl8pPr lvl="7" rtl="0" algn="ctr">
              <a:spcBef>
                <a:spcPts val="1600"/>
              </a:spcBef>
              <a:spcAft>
                <a:spcPts val="0"/>
              </a:spcAft>
              <a:buClr>
                <a:schemeClr val="lt2"/>
              </a:buClr>
              <a:buSzPts val="1400"/>
              <a:buNone/>
              <a:defRPr>
                <a:solidFill>
                  <a:schemeClr val="lt2"/>
                </a:solidFill>
              </a:defRPr>
            </a:lvl8pPr>
            <a:lvl9pPr lvl="8" rtl="0" algn="ctr">
              <a:spcBef>
                <a:spcPts val="1600"/>
              </a:spcBef>
              <a:spcAft>
                <a:spcPts val="1600"/>
              </a:spcAft>
              <a:buClr>
                <a:schemeClr val="lt2"/>
              </a:buClr>
              <a:buSzPts val="1400"/>
              <a:buNone/>
              <a:defRPr>
                <a:solidFill>
                  <a:schemeClr val="lt2"/>
                </a:solidFill>
              </a:defRPr>
            </a:lvl9pPr>
          </a:lstStyle>
          <a:p/>
        </p:txBody>
      </p:sp>
      <p:sp>
        <p:nvSpPr>
          <p:cNvPr id="8699" name="Google Shape;8699;p37"/>
          <p:cNvSpPr txBox="1"/>
          <p:nvPr>
            <p:ph idx="2" type="title"/>
          </p:nvPr>
        </p:nvSpPr>
        <p:spPr>
          <a:xfrm>
            <a:off x="3671633" y="2271750"/>
            <a:ext cx="1828800" cy="59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accent6"/>
                </a:solidFill>
                <a:latin typeface="Orbitron"/>
                <a:ea typeface="Orbitron"/>
                <a:cs typeface="Orbitron"/>
                <a:sym typeface="Orbitron"/>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00" name="Google Shape;8700;p37"/>
          <p:cNvSpPr txBox="1"/>
          <p:nvPr>
            <p:ph idx="3" type="subTitle"/>
          </p:nvPr>
        </p:nvSpPr>
        <p:spPr>
          <a:xfrm>
            <a:off x="3671633" y="2904744"/>
            <a:ext cx="18288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800"/>
              <a:buNone/>
              <a:defRPr sz="1600">
                <a:solidFill>
                  <a:schemeClr val="accent6"/>
                </a:solidFill>
              </a:defRPr>
            </a:lvl1pPr>
            <a:lvl2pPr lvl="1" rtl="0" algn="ctr">
              <a:spcBef>
                <a:spcPts val="1600"/>
              </a:spcBef>
              <a:spcAft>
                <a:spcPts val="0"/>
              </a:spcAft>
              <a:buClr>
                <a:schemeClr val="lt2"/>
              </a:buClr>
              <a:buSzPts val="1400"/>
              <a:buNone/>
              <a:defRPr>
                <a:solidFill>
                  <a:schemeClr val="lt2"/>
                </a:solidFill>
              </a:defRPr>
            </a:lvl2pPr>
            <a:lvl3pPr lvl="2" rtl="0" algn="ctr">
              <a:spcBef>
                <a:spcPts val="1600"/>
              </a:spcBef>
              <a:spcAft>
                <a:spcPts val="0"/>
              </a:spcAft>
              <a:buClr>
                <a:schemeClr val="lt2"/>
              </a:buClr>
              <a:buSzPts val="1400"/>
              <a:buNone/>
              <a:defRPr>
                <a:solidFill>
                  <a:schemeClr val="lt2"/>
                </a:solidFill>
              </a:defRPr>
            </a:lvl3pPr>
            <a:lvl4pPr lvl="3" rtl="0" algn="ctr">
              <a:spcBef>
                <a:spcPts val="1600"/>
              </a:spcBef>
              <a:spcAft>
                <a:spcPts val="0"/>
              </a:spcAft>
              <a:buClr>
                <a:schemeClr val="lt2"/>
              </a:buClr>
              <a:buSzPts val="1400"/>
              <a:buNone/>
              <a:defRPr>
                <a:solidFill>
                  <a:schemeClr val="lt2"/>
                </a:solidFill>
              </a:defRPr>
            </a:lvl4pPr>
            <a:lvl5pPr lvl="4" rtl="0" algn="ctr">
              <a:spcBef>
                <a:spcPts val="1600"/>
              </a:spcBef>
              <a:spcAft>
                <a:spcPts val="0"/>
              </a:spcAft>
              <a:buClr>
                <a:schemeClr val="lt2"/>
              </a:buClr>
              <a:buSzPts val="1400"/>
              <a:buNone/>
              <a:defRPr>
                <a:solidFill>
                  <a:schemeClr val="lt2"/>
                </a:solidFill>
              </a:defRPr>
            </a:lvl5pPr>
            <a:lvl6pPr lvl="5" rtl="0" algn="ctr">
              <a:spcBef>
                <a:spcPts val="1600"/>
              </a:spcBef>
              <a:spcAft>
                <a:spcPts val="0"/>
              </a:spcAft>
              <a:buClr>
                <a:schemeClr val="lt2"/>
              </a:buClr>
              <a:buSzPts val="1400"/>
              <a:buNone/>
              <a:defRPr>
                <a:solidFill>
                  <a:schemeClr val="lt2"/>
                </a:solidFill>
              </a:defRPr>
            </a:lvl6pPr>
            <a:lvl7pPr lvl="6" rtl="0" algn="ctr">
              <a:spcBef>
                <a:spcPts val="1600"/>
              </a:spcBef>
              <a:spcAft>
                <a:spcPts val="0"/>
              </a:spcAft>
              <a:buClr>
                <a:schemeClr val="lt2"/>
              </a:buClr>
              <a:buSzPts val="1400"/>
              <a:buNone/>
              <a:defRPr>
                <a:solidFill>
                  <a:schemeClr val="lt2"/>
                </a:solidFill>
              </a:defRPr>
            </a:lvl7pPr>
            <a:lvl8pPr lvl="7" rtl="0" algn="ctr">
              <a:spcBef>
                <a:spcPts val="1600"/>
              </a:spcBef>
              <a:spcAft>
                <a:spcPts val="0"/>
              </a:spcAft>
              <a:buClr>
                <a:schemeClr val="lt2"/>
              </a:buClr>
              <a:buSzPts val="1400"/>
              <a:buNone/>
              <a:defRPr>
                <a:solidFill>
                  <a:schemeClr val="lt2"/>
                </a:solidFill>
              </a:defRPr>
            </a:lvl8pPr>
            <a:lvl9pPr lvl="8" rtl="0" algn="ctr">
              <a:spcBef>
                <a:spcPts val="1600"/>
              </a:spcBef>
              <a:spcAft>
                <a:spcPts val="1600"/>
              </a:spcAft>
              <a:buClr>
                <a:schemeClr val="lt2"/>
              </a:buClr>
              <a:buSzPts val="1400"/>
              <a:buNone/>
              <a:defRPr>
                <a:solidFill>
                  <a:schemeClr val="lt2"/>
                </a:solidFill>
              </a:defRPr>
            </a:lvl9pPr>
          </a:lstStyle>
          <a:p/>
        </p:txBody>
      </p:sp>
      <p:sp>
        <p:nvSpPr>
          <p:cNvPr id="8701" name="Google Shape;8701;p37"/>
          <p:cNvSpPr txBox="1"/>
          <p:nvPr>
            <p:ph idx="4" type="title"/>
          </p:nvPr>
        </p:nvSpPr>
        <p:spPr>
          <a:xfrm>
            <a:off x="6395783" y="2271750"/>
            <a:ext cx="1828800" cy="59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800">
                <a:solidFill>
                  <a:schemeClr val="accent6"/>
                </a:solidFill>
                <a:latin typeface="Orbitron"/>
                <a:ea typeface="Orbitron"/>
                <a:cs typeface="Orbitron"/>
                <a:sym typeface="Orbitron"/>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02" name="Google Shape;8702;p37"/>
          <p:cNvSpPr txBox="1"/>
          <p:nvPr>
            <p:ph idx="5" type="subTitle"/>
          </p:nvPr>
        </p:nvSpPr>
        <p:spPr>
          <a:xfrm>
            <a:off x="6395783" y="2904744"/>
            <a:ext cx="18288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800"/>
              <a:buNone/>
              <a:defRPr sz="1600">
                <a:solidFill>
                  <a:schemeClr val="accent6"/>
                </a:solidFill>
              </a:defRPr>
            </a:lvl1pPr>
            <a:lvl2pPr lvl="1" rtl="0" algn="ctr">
              <a:spcBef>
                <a:spcPts val="1600"/>
              </a:spcBef>
              <a:spcAft>
                <a:spcPts val="0"/>
              </a:spcAft>
              <a:buClr>
                <a:schemeClr val="lt2"/>
              </a:buClr>
              <a:buSzPts val="1400"/>
              <a:buNone/>
              <a:defRPr>
                <a:solidFill>
                  <a:schemeClr val="lt2"/>
                </a:solidFill>
              </a:defRPr>
            </a:lvl2pPr>
            <a:lvl3pPr lvl="2" rtl="0" algn="ctr">
              <a:spcBef>
                <a:spcPts val="1600"/>
              </a:spcBef>
              <a:spcAft>
                <a:spcPts val="0"/>
              </a:spcAft>
              <a:buClr>
                <a:schemeClr val="lt2"/>
              </a:buClr>
              <a:buSzPts val="1400"/>
              <a:buNone/>
              <a:defRPr>
                <a:solidFill>
                  <a:schemeClr val="lt2"/>
                </a:solidFill>
              </a:defRPr>
            </a:lvl3pPr>
            <a:lvl4pPr lvl="3" rtl="0" algn="ctr">
              <a:spcBef>
                <a:spcPts val="1600"/>
              </a:spcBef>
              <a:spcAft>
                <a:spcPts val="0"/>
              </a:spcAft>
              <a:buClr>
                <a:schemeClr val="lt2"/>
              </a:buClr>
              <a:buSzPts val="1400"/>
              <a:buNone/>
              <a:defRPr>
                <a:solidFill>
                  <a:schemeClr val="lt2"/>
                </a:solidFill>
              </a:defRPr>
            </a:lvl4pPr>
            <a:lvl5pPr lvl="4" rtl="0" algn="ctr">
              <a:spcBef>
                <a:spcPts val="1600"/>
              </a:spcBef>
              <a:spcAft>
                <a:spcPts val="0"/>
              </a:spcAft>
              <a:buClr>
                <a:schemeClr val="lt2"/>
              </a:buClr>
              <a:buSzPts val="1400"/>
              <a:buNone/>
              <a:defRPr>
                <a:solidFill>
                  <a:schemeClr val="lt2"/>
                </a:solidFill>
              </a:defRPr>
            </a:lvl5pPr>
            <a:lvl6pPr lvl="5" rtl="0" algn="ctr">
              <a:spcBef>
                <a:spcPts val="1600"/>
              </a:spcBef>
              <a:spcAft>
                <a:spcPts val="0"/>
              </a:spcAft>
              <a:buClr>
                <a:schemeClr val="lt2"/>
              </a:buClr>
              <a:buSzPts val="1400"/>
              <a:buNone/>
              <a:defRPr>
                <a:solidFill>
                  <a:schemeClr val="lt2"/>
                </a:solidFill>
              </a:defRPr>
            </a:lvl6pPr>
            <a:lvl7pPr lvl="6" rtl="0" algn="ctr">
              <a:spcBef>
                <a:spcPts val="1600"/>
              </a:spcBef>
              <a:spcAft>
                <a:spcPts val="0"/>
              </a:spcAft>
              <a:buClr>
                <a:schemeClr val="lt2"/>
              </a:buClr>
              <a:buSzPts val="1400"/>
              <a:buNone/>
              <a:defRPr>
                <a:solidFill>
                  <a:schemeClr val="lt2"/>
                </a:solidFill>
              </a:defRPr>
            </a:lvl7pPr>
            <a:lvl8pPr lvl="7" rtl="0" algn="ctr">
              <a:spcBef>
                <a:spcPts val="1600"/>
              </a:spcBef>
              <a:spcAft>
                <a:spcPts val="0"/>
              </a:spcAft>
              <a:buClr>
                <a:schemeClr val="lt2"/>
              </a:buClr>
              <a:buSzPts val="1400"/>
              <a:buNone/>
              <a:defRPr>
                <a:solidFill>
                  <a:schemeClr val="lt2"/>
                </a:solidFill>
              </a:defRPr>
            </a:lvl8pPr>
            <a:lvl9pPr lvl="8" rtl="0" algn="ctr">
              <a:spcBef>
                <a:spcPts val="1600"/>
              </a:spcBef>
              <a:spcAft>
                <a:spcPts val="1600"/>
              </a:spcAft>
              <a:buClr>
                <a:schemeClr val="lt2"/>
              </a:buClr>
              <a:buSzPts val="1400"/>
              <a:buNone/>
              <a:defRPr>
                <a:solidFill>
                  <a:schemeClr val="lt2"/>
                </a:solidFill>
              </a:defRPr>
            </a:lvl9pPr>
          </a:lstStyle>
          <a:p/>
        </p:txBody>
      </p:sp>
      <p:sp>
        <p:nvSpPr>
          <p:cNvPr id="8703" name="Google Shape;8703;p37"/>
          <p:cNvSpPr txBox="1"/>
          <p:nvPr>
            <p:ph hasCustomPrompt="1" idx="6" type="title"/>
          </p:nvPr>
        </p:nvSpPr>
        <p:spPr>
          <a:xfrm>
            <a:off x="918908" y="3921650"/>
            <a:ext cx="1828800" cy="44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100"/>
              <a:buFont typeface="Advent Pro"/>
              <a:buNone/>
              <a:defRPr b="1" sz="2100">
                <a:solidFill>
                  <a:schemeClr val="accent6"/>
                </a:solidFill>
                <a:latin typeface="Advent Pro"/>
                <a:ea typeface="Advent Pro"/>
                <a:cs typeface="Advent Pro"/>
                <a:sym typeface="Advent Pro"/>
              </a:defRPr>
            </a:lvl1pPr>
            <a:lvl2pPr lvl="1"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2pPr>
            <a:lvl3pPr lvl="2"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3pPr>
            <a:lvl4pPr lvl="3"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4pPr>
            <a:lvl5pPr lvl="4"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5pPr>
            <a:lvl6pPr lvl="5"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6pPr>
            <a:lvl7pPr lvl="6"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7pPr>
            <a:lvl8pPr lvl="7"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8pPr>
            <a:lvl9pPr lvl="8"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9pPr>
          </a:lstStyle>
          <a:p>
            <a:r>
              <a:t>xx%</a:t>
            </a:r>
          </a:p>
        </p:txBody>
      </p:sp>
      <p:sp>
        <p:nvSpPr>
          <p:cNvPr id="8704" name="Google Shape;8704;p37"/>
          <p:cNvSpPr txBox="1"/>
          <p:nvPr>
            <p:ph hasCustomPrompt="1" idx="7" type="title"/>
          </p:nvPr>
        </p:nvSpPr>
        <p:spPr>
          <a:xfrm>
            <a:off x="3671633" y="3921650"/>
            <a:ext cx="1828800" cy="44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100"/>
              <a:buFont typeface="Advent Pro"/>
              <a:buNone/>
              <a:defRPr b="1" sz="2100">
                <a:solidFill>
                  <a:schemeClr val="accent6"/>
                </a:solidFill>
                <a:latin typeface="Advent Pro"/>
                <a:ea typeface="Advent Pro"/>
                <a:cs typeface="Advent Pro"/>
                <a:sym typeface="Advent Pro"/>
              </a:defRPr>
            </a:lvl1pPr>
            <a:lvl2pPr lvl="1"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2pPr>
            <a:lvl3pPr lvl="2"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3pPr>
            <a:lvl4pPr lvl="3"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4pPr>
            <a:lvl5pPr lvl="4"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5pPr>
            <a:lvl6pPr lvl="5"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6pPr>
            <a:lvl7pPr lvl="6"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7pPr>
            <a:lvl8pPr lvl="7"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8pPr>
            <a:lvl9pPr lvl="8"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9pPr>
          </a:lstStyle>
          <a:p>
            <a:r>
              <a:t>xx%</a:t>
            </a:r>
          </a:p>
        </p:txBody>
      </p:sp>
      <p:sp>
        <p:nvSpPr>
          <p:cNvPr id="8705" name="Google Shape;8705;p37"/>
          <p:cNvSpPr txBox="1"/>
          <p:nvPr>
            <p:ph hasCustomPrompt="1" idx="8" type="title"/>
          </p:nvPr>
        </p:nvSpPr>
        <p:spPr>
          <a:xfrm>
            <a:off x="6395783" y="3921650"/>
            <a:ext cx="1828800" cy="44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100"/>
              <a:buFont typeface="Advent Pro"/>
              <a:buNone/>
              <a:defRPr b="1" sz="2100">
                <a:solidFill>
                  <a:schemeClr val="accent6"/>
                </a:solidFill>
                <a:latin typeface="Advent Pro"/>
                <a:ea typeface="Advent Pro"/>
                <a:cs typeface="Advent Pro"/>
                <a:sym typeface="Advent Pro"/>
              </a:defRPr>
            </a:lvl1pPr>
            <a:lvl2pPr lvl="1"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2pPr>
            <a:lvl3pPr lvl="2"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3pPr>
            <a:lvl4pPr lvl="3"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4pPr>
            <a:lvl5pPr lvl="4"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5pPr>
            <a:lvl6pPr lvl="5"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6pPr>
            <a:lvl7pPr lvl="6"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7pPr>
            <a:lvl8pPr lvl="7"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8pPr>
            <a:lvl9pPr lvl="8" rtl="0" algn="ctr">
              <a:spcBef>
                <a:spcPts val="0"/>
              </a:spcBef>
              <a:spcAft>
                <a:spcPts val="0"/>
              </a:spcAft>
              <a:buClr>
                <a:schemeClr val="lt2"/>
              </a:buClr>
              <a:buSzPts val="12000"/>
              <a:buFont typeface="Advent Pro"/>
              <a:buNone/>
              <a:defRPr b="1" sz="12000">
                <a:solidFill>
                  <a:schemeClr val="lt2"/>
                </a:solidFill>
                <a:latin typeface="Advent Pro"/>
                <a:ea typeface="Advent Pro"/>
                <a:cs typeface="Advent Pro"/>
                <a:sym typeface="Advent Pro"/>
              </a:defRPr>
            </a:lvl9pPr>
          </a:lstStyle>
          <a:p>
            <a:r>
              <a:t>xx%</a:t>
            </a:r>
          </a:p>
        </p:txBody>
      </p:sp>
      <p:sp>
        <p:nvSpPr>
          <p:cNvPr id="8706" name="Google Shape;8706;p37"/>
          <p:cNvSpPr txBox="1"/>
          <p:nvPr>
            <p:ph idx="9"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3">
    <p:spTree>
      <p:nvGrpSpPr>
        <p:cNvPr id="8707" name="Shape 8707"/>
        <p:cNvGrpSpPr/>
        <p:nvPr/>
      </p:nvGrpSpPr>
      <p:grpSpPr>
        <a:xfrm>
          <a:off x="0" y="0"/>
          <a:ext cx="0" cy="0"/>
          <a:chOff x="0" y="0"/>
          <a:chExt cx="0" cy="0"/>
        </a:xfrm>
      </p:grpSpPr>
      <p:sp>
        <p:nvSpPr>
          <p:cNvPr id="8708" name="Google Shape;8708;p38"/>
          <p:cNvSpPr txBox="1"/>
          <p:nvPr>
            <p:ph hasCustomPrompt="1" type="title"/>
          </p:nvPr>
        </p:nvSpPr>
        <p:spPr>
          <a:xfrm>
            <a:off x="4194163" y="1211927"/>
            <a:ext cx="759300" cy="7590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4000"/>
              <a:buNone/>
              <a:defRPr b="1" sz="1600">
                <a:solidFill>
                  <a:schemeClr val="accent6"/>
                </a:solidFill>
                <a:latin typeface="Orbitron"/>
                <a:ea typeface="Orbitron"/>
                <a:cs typeface="Orbitron"/>
                <a:sym typeface="Orbitron"/>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709" name="Google Shape;8709;p38"/>
          <p:cNvSpPr txBox="1"/>
          <p:nvPr>
            <p:ph hasCustomPrompt="1" idx="2" type="title"/>
          </p:nvPr>
        </p:nvSpPr>
        <p:spPr>
          <a:xfrm>
            <a:off x="2483438" y="2509740"/>
            <a:ext cx="759300" cy="7590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4000"/>
              <a:buNone/>
              <a:defRPr b="1" sz="1600">
                <a:solidFill>
                  <a:schemeClr val="accent6"/>
                </a:solidFill>
                <a:latin typeface="Orbitron"/>
                <a:ea typeface="Orbitron"/>
                <a:cs typeface="Orbitron"/>
                <a:sym typeface="Orbitron"/>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710" name="Google Shape;8710;p38"/>
          <p:cNvSpPr txBox="1"/>
          <p:nvPr>
            <p:ph idx="1" type="subTitle"/>
          </p:nvPr>
        </p:nvSpPr>
        <p:spPr>
          <a:xfrm>
            <a:off x="5754775" y="1378698"/>
            <a:ext cx="23937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711" name="Google Shape;8711;p38"/>
          <p:cNvSpPr txBox="1"/>
          <p:nvPr>
            <p:ph hasCustomPrompt="1" idx="3" type="title"/>
          </p:nvPr>
        </p:nvSpPr>
        <p:spPr>
          <a:xfrm>
            <a:off x="4192350" y="3823081"/>
            <a:ext cx="759300" cy="7590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4000"/>
              <a:buNone/>
              <a:defRPr b="1" sz="1600">
                <a:solidFill>
                  <a:schemeClr val="accent6"/>
                </a:solidFill>
                <a:latin typeface="Orbitron"/>
                <a:ea typeface="Orbitron"/>
                <a:cs typeface="Orbitron"/>
                <a:sym typeface="Orbitron"/>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712" name="Google Shape;8712;p38"/>
          <p:cNvSpPr txBox="1"/>
          <p:nvPr>
            <p:ph idx="4" type="subTitle"/>
          </p:nvPr>
        </p:nvSpPr>
        <p:spPr>
          <a:xfrm>
            <a:off x="3705700" y="2678311"/>
            <a:ext cx="23937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713" name="Google Shape;8713;p38"/>
          <p:cNvSpPr txBox="1"/>
          <p:nvPr>
            <p:ph idx="5" type="subTitle"/>
          </p:nvPr>
        </p:nvSpPr>
        <p:spPr>
          <a:xfrm>
            <a:off x="5952346" y="4002565"/>
            <a:ext cx="2393700" cy="388200"/>
          </a:xfrm>
          <a:prstGeom prst="rect">
            <a:avLst/>
          </a:prstGeom>
        </p:spPr>
        <p:txBody>
          <a:bodyPr anchorCtr="0" anchor="ctr" bIns="91425" lIns="91425" spcFirstLastPara="1" rIns="91425" wrap="square" tIns="91425">
            <a:noAutofit/>
          </a:bodyPr>
          <a:lstStyle>
            <a:lvl1pPr lvl="0" rtl="0">
              <a:spcBef>
                <a:spcPts val="0"/>
              </a:spcBef>
              <a:spcAft>
                <a:spcPts val="0"/>
              </a:spcAft>
              <a:buSzPts val="900"/>
              <a:buFont typeface="Advent Pro"/>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714" name="Google Shape;8714;p38"/>
          <p:cNvSpPr txBox="1"/>
          <p:nvPr>
            <p:ph idx="6"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
    <p:spTree>
      <p:nvGrpSpPr>
        <p:cNvPr id="8715" name="Shape 8715"/>
        <p:cNvGrpSpPr/>
        <p:nvPr/>
      </p:nvGrpSpPr>
      <p:grpSpPr>
        <a:xfrm>
          <a:off x="0" y="0"/>
          <a:ext cx="0" cy="0"/>
          <a:chOff x="0" y="0"/>
          <a:chExt cx="0" cy="0"/>
        </a:xfrm>
      </p:grpSpPr>
      <p:sp>
        <p:nvSpPr>
          <p:cNvPr id="8716" name="Google Shape;8716;p39"/>
          <p:cNvSpPr txBox="1"/>
          <p:nvPr>
            <p:ph hasCustomPrompt="1" type="title"/>
          </p:nvPr>
        </p:nvSpPr>
        <p:spPr>
          <a:xfrm>
            <a:off x="824375" y="2811556"/>
            <a:ext cx="20949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800"/>
              <a:buFont typeface="Barlow Black"/>
              <a:buNone/>
              <a:defRPr sz="1800"/>
            </a:lvl1pPr>
            <a:lvl2pPr lvl="1"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2pPr>
            <a:lvl3pPr lvl="2"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3pPr>
            <a:lvl4pPr lvl="3"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4pPr>
            <a:lvl5pPr lvl="4"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5pPr>
            <a:lvl6pPr lvl="5"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6pPr>
            <a:lvl7pPr lvl="6"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7pPr>
            <a:lvl8pPr lvl="7"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8pPr>
            <a:lvl9pPr lvl="8"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9pPr>
          </a:lstStyle>
          <a:p>
            <a:r>
              <a:t>xx%</a:t>
            </a:r>
          </a:p>
        </p:txBody>
      </p:sp>
      <p:sp>
        <p:nvSpPr>
          <p:cNvPr id="8717" name="Google Shape;8717;p39"/>
          <p:cNvSpPr txBox="1"/>
          <p:nvPr>
            <p:ph idx="1" type="subTitle"/>
          </p:nvPr>
        </p:nvSpPr>
        <p:spPr>
          <a:xfrm flipH="1">
            <a:off x="824825" y="3215669"/>
            <a:ext cx="2094000" cy="62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600">
                <a:solidFill>
                  <a:schemeClr val="lt2"/>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718" name="Google Shape;8718;p39"/>
          <p:cNvSpPr txBox="1"/>
          <p:nvPr>
            <p:ph hasCustomPrompt="1" idx="2" type="title"/>
          </p:nvPr>
        </p:nvSpPr>
        <p:spPr>
          <a:xfrm>
            <a:off x="3525000" y="2811556"/>
            <a:ext cx="20949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800"/>
              <a:buFont typeface="Barlow Black"/>
              <a:buNone/>
              <a:defRPr sz="1800"/>
            </a:lvl1pPr>
            <a:lvl2pPr lvl="1"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2pPr>
            <a:lvl3pPr lvl="2"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3pPr>
            <a:lvl4pPr lvl="3"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4pPr>
            <a:lvl5pPr lvl="4"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5pPr>
            <a:lvl6pPr lvl="5"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6pPr>
            <a:lvl7pPr lvl="6"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7pPr>
            <a:lvl8pPr lvl="7"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8pPr>
            <a:lvl9pPr lvl="8"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9pPr>
          </a:lstStyle>
          <a:p>
            <a:r>
              <a:t>xx%</a:t>
            </a:r>
          </a:p>
        </p:txBody>
      </p:sp>
      <p:sp>
        <p:nvSpPr>
          <p:cNvPr id="8719" name="Google Shape;8719;p39"/>
          <p:cNvSpPr txBox="1"/>
          <p:nvPr>
            <p:ph idx="3" type="subTitle"/>
          </p:nvPr>
        </p:nvSpPr>
        <p:spPr>
          <a:xfrm flipH="1">
            <a:off x="3525000" y="3215675"/>
            <a:ext cx="2094900" cy="62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600">
                <a:solidFill>
                  <a:schemeClr val="lt2"/>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720" name="Google Shape;8720;p39"/>
          <p:cNvSpPr txBox="1"/>
          <p:nvPr>
            <p:ph hasCustomPrompt="1" idx="4" type="title"/>
          </p:nvPr>
        </p:nvSpPr>
        <p:spPr>
          <a:xfrm>
            <a:off x="6224725" y="2811556"/>
            <a:ext cx="20949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800"/>
              <a:buFont typeface="Barlow Black"/>
              <a:buNone/>
              <a:defRPr sz="1800"/>
            </a:lvl1pPr>
            <a:lvl2pPr lvl="1"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2pPr>
            <a:lvl3pPr lvl="2"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3pPr>
            <a:lvl4pPr lvl="3"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4pPr>
            <a:lvl5pPr lvl="4"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5pPr>
            <a:lvl6pPr lvl="5"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6pPr>
            <a:lvl7pPr lvl="6"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7pPr>
            <a:lvl8pPr lvl="7"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8pPr>
            <a:lvl9pPr lvl="8" rtl="0" algn="ctr">
              <a:spcBef>
                <a:spcPts val="0"/>
              </a:spcBef>
              <a:spcAft>
                <a:spcPts val="0"/>
              </a:spcAft>
              <a:buClr>
                <a:schemeClr val="accent1"/>
              </a:buClr>
              <a:buSzPts val="2800"/>
              <a:buFont typeface="Barlow Black"/>
              <a:buNone/>
              <a:defRPr>
                <a:solidFill>
                  <a:schemeClr val="accent1"/>
                </a:solidFill>
                <a:latin typeface="Barlow Black"/>
                <a:ea typeface="Barlow Black"/>
                <a:cs typeface="Barlow Black"/>
                <a:sym typeface="Barlow Black"/>
              </a:defRPr>
            </a:lvl9pPr>
          </a:lstStyle>
          <a:p>
            <a:r>
              <a:t>xx%</a:t>
            </a:r>
          </a:p>
        </p:txBody>
      </p:sp>
      <p:sp>
        <p:nvSpPr>
          <p:cNvPr id="8721" name="Google Shape;8721;p39"/>
          <p:cNvSpPr txBox="1"/>
          <p:nvPr>
            <p:ph idx="5" type="subTitle"/>
          </p:nvPr>
        </p:nvSpPr>
        <p:spPr>
          <a:xfrm flipH="1">
            <a:off x="6224725" y="3215675"/>
            <a:ext cx="2094900" cy="62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600">
                <a:solidFill>
                  <a:schemeClr val="lt2"/>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722" name="Google Shape;8722;p39"/>
          <p:cNvSpPr/>
          <p:nvPr/>
        </p:nvSpPr>
        <p:spPr>
          <a:xfrm flipH="1">
            <a:off x="-87500" y="4441775"/>
            <a:ext cx="2560875" cy="579725"/>
          </a:xfrm>
          <a:custGeom>
            <a:rect b="b" l="l" r="r" t="t"/>
            <a:pathLst>
              <a:path extrusionOk="0" h="23189" w="102435">
                <a:moveTo>
                  <a:pt x="36143" y="183"/>
                </a:moveTo>
                <a:cubicBezTo>
                  <a:pt x="36682" y="183"/>
                  <a:pt x="37219" y="253"/>
                  <a:pt x="37746" y="408"/>
                </a:cubicBezTo>
                <a:cubicBezTo>
                  <a:pt x="38597" y="674"/>
                  <a:pt x="39325" y="1117"/>
                  <a:pt x="39892" y="1827"/>
                </a:cubicBezTo>
                <a:cubicBezTo>
                  <a:pt x="40584" y="2678"/>
                  <a:pt x="40850" y="3671"/>
                  <a:pt x="40744" y="4753"/>
                </a:cubicBezTo>
                <a:cubicBezTo>
                  <a:pt x="40637" y="5729"/>
                  <a:pt x="40282" y="6598"/>
                  <a:pt x="39768" y="7414"/>
                </a:cubicBezTo>
                <a:cubicBezTo>
                  <a:pt x="39254" y="8248"/>
                  <a:pt x="38615" y="8975"/>
                  <a:pt x="37888" y="9649"/>
                </a:cubicBezTo>
                <a:cubicBezTo>
                  <a:pt x="37125" y="10358"/>
                  <a:pt x="36274" y="10961"/>
                  <a:pt x="35387" y="11494"/>
                </a:cubicBezTo>
                <a:cubicBezTo>
                  <a:pt x="35334" y="11511"/>
                  <a:pt x="35281" y="11547"/>
                  <a:pt x="35210" y="11565"/>
                </a:cubicBezTo>
                <a:cubicBezTo>
                  <a:pt x="35156" y="11547"/>
                  <a:pt x="35103" y="11529"/>
                  <a:pt x="35068" y="11494"/>
                </a:cubicBezTo>
                <a:cubicBezTo>
                  <a:pt x="33436" y="10518"/>
                  <a:pt x="32212" y="9170"/>
                  <a:pt x="31449" y="7396"/>
                </a:cubicBezTo>
                <a:cubicBezTo>
                  <a:pt x="31077" y="6545"/>
                  <a:pt x="30882" y="5658"/>
                  <a:pt x="30935" y="4718"/>
                </a:cubicBezTo>
                <a:cubicBezTo>
                  <a:pt x="31024" y="2962"/>
                  <a:pt x="31857" y="1649"/>
                  <a:pt x="33400" y="816"/>
                </a:cubicBezTo>
                <a:cubicBezTo>
                  <a:pt x="34057" y="461"/>
                  <a:pt x="34784" y="284"/>
                  <a:pt x="35529" y="213"/>
                </a:cubicBezTo>
                <a:cubicBezTo>
                  <a:pt x="35734" y="193"/>
                  <a:pt x="35938" y="183"/>
                  <a:pt x="36143" y="183"/>
                </a:cubicBezTo>
                <a:close/>
                <a:moveTo>
                  <a:pt x="36087" y="1"/>
                </a:moveTo>
                <a:cubicBezTo>
                  <a:pt x="35931" y="1"/>
                  <a:pt x="35774" y="7"/>
                  <a:pt x="35618" y="17"/>
                </a:cubicBezTo>
                <a:cubicBezTo>
                  <a:pt x="34784" y="88"/>
                  <a:pt x="34003" y="284"/>
                  <a:pt x="33276" y="674"/>
                </a:cubicBezTo>
                <a:cubicBezTo>
                  <a:pt x="31662" y="1578"/>
                  <a:pt x="30811" y="2962"/>
                  <a:pt x="30757" y="4824"/>
                </a:cubicBezTo>
                <a:cubicBezTo>
                  <a:pt x="30740" y="5427"/>
                  <a:pt x="30811" y="6030"/>
                  <a:pt x="30988" y="6634"/>
                </a:cubicBezTo>
                <a:cubicBezTo>
                  <a:pt x="31361" y="7893"/>
                  <a:pt x="32017" y="8993"/>
                  <a:pt x="32904" y="9968"/>
                </a:cubicBezTo>
                <a:cubicBezTo>
                  <a:pt x="33454" y="10571"/>
                  <a:pt x="34074" y="11086"/>
                  <a:pt x="34766" y="11529"/>
                </a:cubicBezTo>
                <a:cubicBezTo>
                  <a:pt x="34837" y="11565"/>
                  <a:pt x="34926" y="11600"/>
                  <a:pt x="34997" y="11706"/>
                </a:cubicBezTo>
                <a:cubicBezTo>
                  <a:pt x="34908" y="11760"/>
                  <a:pt x="34855" y="11795"/>
                  <a:pt x="34784" y="11831"/>
                </a:cubicBezTo>
                <a:cubicBezTo>
                  <a:pt x="34163" y="12185"/>
                  <a:pt x="33507" y="12487"/>
                  <a:pt x="32833" y="12771"/>
                </a:cubicBezTo>
                <a:cubicBezTo>
                  <a:pt x="31343" y="13409"/>
                  <a:pt x="29800" y="13906"/>
                  <a:pt x="28239" y="14278"/>
                </a:cubicBezTo>
                <a:cubicBezTo>
                  <a:pt x="27033" y="14580"/>
                  <a:pt x="25809" y="14810"/>
                  <a:pt x="24585" y="14952"/>
                </a:cubicBezTo>
                <a:cubicBezTo>
                  <a:pt x="23840" y="15041"/>
                  <a:pt x="23095" y="15112"/>
                  <a:pt x="22350" y="15183"/>
                </a:cubicBezTo>
                <a:cubicBezTo>
                  <a:pt x="21552" y="15254"/>
                  <a:pt x="20754" y="15289"/>
                  <a:pt x="19938" y="15307"/>
                </a:cubicBezTo>
                <a:cubicBezTo>
                  <a:pt x="19643" y="15313"/>
                  <a:pt x="19349" y="15316"/>
                  <a:pt x="19055" y="15316"/>
                </a:cubicBezTo>
                <a:cubicBezTo>
                  <a:pt x="17562" y="15316"/>
                  <a:pt x="16078" y="15240"/>
                  <a:pt x="14581" y="15077"/>
                </a:cubicBezTo>
                <a:cubicBezTo>
                  <a:pt x="13712" y="14970"/>
                  <a:pt x="12843" y="14881"/>
                  <a:pt x="11974" y="14757"/>
                </a:cubicBezTo>
                <a:cubicBezTo>
                  <a:pt x="10892" y="14615"/>
                  <a:pt x="9827" y="14420"/>
                  <a:pt x="8763" y="14190"/>
                </a:cubicBezTo>
                <a:cubicBezTo>
                  <a:pt x="7149" y="13853"/>
                  <a:pt x="5570" y="13427"/>
                  <a:pt x="4009" y="12859"/>
                </a:cubicBezTo>
                <a:cubicBezTo>
                  <a:pt x="2644" y="12363"/>
                  <a:pt x="1331" y="11760"/>
                  <a:pt x="125" y="10926"/>
                </a:cubicBezTo>
                <a:cubicBezTo>
                  <a:pt x="89" y="10908"/>
                  <a:pt x="72" y="10908"/>
                  <a:pt x="54" y="10891"/>
                </a:cubicBezTo>
                <a:lnTo>
                  <a:pt x="1" y="10891"/>
                </a:lnTo>
                <a:lnTo>
                  <a:pt x="1" y="11032"/>
                </a:lnTo>
                <a:cubicBezTo>
                  <a:pt x="36" y="11068"/>
                  <a:pt x="72" y="11086"/>
                  <a:pt x="107" y="11103"/>
                </a:cubicBezTo>
                <a:cubicBezTo>
                  <a:pt x="586" y="11440"/>
                  <a:pt x="1100" y="11742"/>
                  <a:pt x="1633" y="12026"/>
                </a:cubicBezTo>
                <a:cubicBezTo>
                  <a:pt x="2679" y="12558"/>
                  <a:pt x="3779" y="12984"/>
                  <a:pt x="4896" y="13338"/>
                </a:cubicBezTo>
                <a:cubicBezTo>
                  <a:pt x="7486" y="14172"/>
                  <a:pt x="10129" y="14704"/>
                  <a:pt x="12807" y="15041"/>
                </a:cubicBezTo>
                <a:cubicBezTo>
                  <a:pt x="13623" y="15147"/>
                  <a:pt x="14439" y="15218"/>
                  <a:pt x="15255" y="15307"/>
                </a:cubicBezTo>
                <a:cubicBezTo>
                  <a:pt x="16390" y="15414"/>
                  <a:pt x="17508" y="15467"/>
                  <a:pt x="18643" y="15485"/>
                </a:cubicBezTo>
                <a:cubicBezTo>
                  <a:pt x="18789" y="15486"/>
                  <a:pt x="18936" y="15487"/>
                  <a:pt x="19082" y="15487"/>
                </a:cubicBezTo>
                <a:cubicBezTo>
                  <a:pt x="20369" y="15487"/>
                  <a:pt x="21645" y="15419"/>
                  <a:pt x="22935" y="15307"/>
                </a:cubicBezTo>
                <a:cubicBezTo>
                  <a:pt x="23716" y="15236"/>
                  <a:pt x="24478" y="15147"/>
                  <a:pt x="25259" y="15041"/>
                </a:cubicBezTo>
                <a:cubicBezTo>
                  <a:pt x="26820" y="14810"/>
                  <a:pt x="28363" y="14473"/>
                  <a:pt x="29871" y="14030"/>
                </a:cubicBezTo>
                <a:cubicBezTo>
                  <a:pt x="31662" y="13480"/>
                  <a:pt x="33400" y="12806"/>
                  <a:pt x="35050" y="11884"/>
                </a:cubicBezTo>
                <a:cubicBezTo>
                  <a:pt x="35103" y="11848"/>
                  <a:pt x="35156" y="11831"/>
                  <a:pt x="35210" y="11795"/>
                </a:cubicBezTo>
                <a:cubicBezTo>
                  <a:pt x="35281" y="11831"/>
                  <a:pt x="35334" y="11848"/>
                  <a:pt x="35405" y="11884"/>
                </a:cubicBezTo>
                <a:cubicBezTo>
                  <a:pt x="36132" y="12274"/>
                  <a:pt x="36895" y="12576"/>
                  <a:pt x="37675" y="12824"/>
                </a:cubicBezTo>
                <a:cubicBezTo>
                  <a:pt x="38668" y="13125"/>
                  <a:pt x="39697" y="13303"/>
                  <a:pt x="40744" y="13391"/>
                </a:cubicBezTo>
                <a:cubicBezTo>
                  <a:pt x="41390" y="13460"/>
                  <a:pt x="42036" y="13486"/>
                  <a:pt x="42683" y="13486"/>
                </a:cubicBezTo>
                <a:cubicBezTo>
                  <a:pt x="42870" y="13486"/>
                  <a:pt x="43057" y="13484"/>
                  <a:pt x="43245" y="13480"/>
                </a:cubicBezTo>
                <a:cubicBezTo>
                  <a:pt x="44398" y="13427"/>
                  <a:pt x="45550" y="13338"/>
                  <a:pt x="46703" y="13179"/>
                </a:cubicBezTo>
                <a:cubicBezTo>
                  <a:pt x="47963" y="13019"/>
                  <a:pt x="49222" y="12806"/>
                  <a:pt x="50481" y="12593"/>
                </a:cubicBezTo>
                <a:cubicBezTo>
                  <a:pt x="51883" y="12327"/>
                  <a:pt x="53284" y="12079"/>
                  <a:pt x="54668" y="11813"/>
                </a:cubicBezTo>
                <a:cubicBezTo>
                  <a:pt x="56548" y="11476"/>
                  <a:pt x="58428" y="11174"/>
                  <a:pt x="60326" y="10979"/>
                </a:cubicBezTo>
                <a:cubicBezTo>
                  <a:pt x="61408" y="10873"/>
                  <a:pt x="62507" y="10802"/>
                  <a:pt x="63607" y="10784"/>
                </a:cubicBezTo>
                <a:cubicBezTo>
                  <a:pt x="64884" y="10784"/>
                  <a:pt x="66144" y="10855"/>
                  <a:pt x="67385" y="11103"/>
                </a:cubicBezTo>
                <a:cubicBezTo>
                  <a:pt x="68698" y="11334"/>
                  <a:pt x="69957" y="11760"/>
                  <a:pt x="71146" y="12380"/>
                </a:cubicBezTo>
                <a:cubicBezTo>
                  <a:pt x="71979" y="12824"/>
                  <a:pt x="72777" y="13338"/>
                  <a:pt x="73540" y="13906"/>
                </a:cubicBezTo>
                <a:cubicBezTo>
                  <a:pt x="74303" y="14473"/>
                  <a:pt x="75030" y="15077"/>
                  <a:pt x="75740" y="15680"/>
                </a:cubicBezTo>
                <a:cubicBezTo>
                  <a:pt x="76538" y="16371"/>
                  <a:pt x="77354" y="17045"/>
                  <a:pt x="78187" y="17666"/>
                </a:cubicBezTo>
                <a:cubicBezTo>
                  <a:pt x="81646" y="20309"/>
                  <a:pt x="85495" y="22083"/>
                  <a:pt x="89788" y="22881"/>
                </a:cubicBezTo>
                <a:cubicBezTo>
                  <a:pt x="90799" y="23058"/>
                  <a:pt x="91827" y="23165"/>
                  <a:pt x="92856" y="23183"/>
                </a:cubicBezTo>
                <a:cubicBezTo>
                  <a:pt x="93020" y="23187"/>
                  <a:pt x="93183" y="23189"/>
                  <a:pt x="93346" y="23189"/>
                </a:cubicBezTo>
                <a:cubicBezTo>
                  <a:pt x="93875" y="23189"/>
                  <a:pt x="94403" y="23166"/>
                  <a:pt x="94931" y="23112"/>
                </a:cubicBezTo>
                <a:cubicBezTo>
                  <a:pt x="95801" y="23023"/>
                  <a:pt x="96670" y="22863"/>
                  <a:pt x="97521" y="22615"/>
                </a:cubicBezTo>
                <a:cubicBezTo>
                  <a:pt x="98408" y="22349"/>
                  <a:pt x="99224" y="21959"/>
                  <a:pt x="99969" y="21409"/>
                </a:cubicBezTo>
                <a:cubicBezTo>
                  <a:pt x="101069" y="20575"/>
                  <a:pt x="101796" y="19493"/>
                  <a:pt x="102168" y="18181"/>
                </a:cubicBezTo>
                <a:cubicBezTo>
                  <a:pt x="102346" y="17542"/>
                  <a:pt x="102381" y="16904"/>
                  <a:pt x="102434" y="16247"/>
                </a:cubicBezTo>
                <a:cubicBezTo>
                  <a:pt x="102434" y="16194"/>
                  <a:pt x="102417" y="16141"/>
                  <a:pt x="102399" y="16105"/>
                </a:cubicBezTo>
                <a:cubicBezTo>
                  <a:pt x="102399" y="16088"/>
                  <a:pt x="102363" y="16070"/>
                  <a:pt x="102346" y="16052"/>
                </a:cubicBezTo>
                <a:cubicBezTo>
                  <a:pt x="102257" y="16070"/>
                  <a:pt x="102275" y="16141"/>
                  <a:pt x="102257" y="16194"/>
                </a:cubicBezTo>
                <a:cubicBezTo>
                  <a:pt x="102222" y="16584"/>
                  <a:pt x="102204" y="16957"/>
                  <a:pt x="102151" y="17329"/>
                </a:cubicBezTo>
                <a:cubicBezTo>
                  <a:pt x="101938" y="18943"/>
                  <a:pt x="101175" y="20238"/>
                  <a:pt x="99916" y="21231"/>
                </a:cubicBezTo>
                <a:cubicBezTo>
                  <a:pt x="99277" y="21728"/>
                  <a:pt x="98550" y="22083"/>
                  <a:pt x="97787" y="22331"/>
                </a:cubicBezTo>
                <a:cubicBezTo>
                  <a:pt x="96758" y="22686"/>
                  <a:pt x="95694" y="22863"/>
                  <a:pt x="94630" y="22952"/>
                </a:cubicBezTo>
                <a:cubicBezTo>
                  <a:pt x="94166" y="22992"/>
                  <a:pt x="93699" y="23010"/>
                  <a:pt x="93232" y="23010"/>
                </a:cubicBezTo>
                <a:cubicBezTo>
                  <a:pt x="92662" y="23010"/>
                  <a:pt x="92091" y="22983"/>
                  <a:pt x="91526" y="22934"/>
                </a:cubicBezTo>
                <a:cubicBezTo>
                  <a:pt x="90550" y="22846"/>
                  <a:pt x="89575" y="22686"/>
                  <a:pt x="88617" y="22455"/>
                </a:cubicBezTo>
                <a:cubicBezTo>
                  <a:pt x="85477" y="21728"/>
                  <a:pt x="82551" y="20433"/>
                  <a:pt x="79855" y="18642"/>
                </a:cubicBezTo>
                <a:cubicBezTo>
                  <a:pt x="78773" y="17932"/>
                  <a:pt x="77762" y="17134"/>
                  <a:pt x="76768" y="16300"/>
                </a:cubicBezTo>
                <a:cubicBezTo>
                  <a:pt x="76077" y="15733"/>
                  <a:pt x="75403" y="15147"/>
                  <a:pt x="74711" y="14580"/>
                </a:cubicBezTo>
                <a:cubicBezTo>
                  <a:pt x="73913" y="13941"/>
                  <a:pt x="73097" y="13321"/>
                  <a:pt x="72210" y="12788"/>
                </a:cubicBezTo>
                <a:cubicBezTo>
                  <a:pt x="71021" y="12043"/>
                  <a:pt x="69744" y="11476"/>
                  <a:pt x="68379" y="11121"/>
                </a:cubicBezTo>
                <a:cubicBezTo>
                  <a:pt x="67226" y="10837"/>
                  <a:pt x="66073" y="10678"/>
                  <a:pt x="64884" y="10642"/>
                </a:cubicBezTo>
                <a:cubicBezTo>
                  <a:pt x="64498" y="10620"/>
                  <a:pt x="64112" y="10610"/>
                  <a:pt x="63727" y="10610"/>
                </a:cubicBezTo>
                <a:cubicBezTo>
                  <a:pt x="63192" y="10610"/>
                  <a:pt x="62661" y="10629"/>
                  <a:pt x="62135" y="10660"/>
                </a:cubicBezTo>
                <a:cubicBezTo>
                  <a:pt x="60964" y="10731"/>
                  <a:pt x="59811" y="10855"/>
                  <a:pt x="58658" y="10997"/>
                </a:cubicBezTo>
                <a:cubicBezTo>
                  <a:pt x="57452" y="11157"/>
                  <a:pt x="56246" y="11352"/>
                  <a:pt x="55040" y="11565"/>
                </a:cubicBezTo>
                <a:cubicBezTo>
                  <a:pt x="53532" y="11831"/>
                  <a:pt x="52042" y="12114"/>
                  <a:pt x="50535" y="12398"/>
                </a:cubicBezTo>
                <a:cubicBezTo>
                  <a:pt x="49062" y="12664"/>
                  <a:pt x="47573" y="12913"/>
                  <a:pt x="46083" y="13072"/>
                </a:cubicBezTo>
                <a:cubicBezTo>
                  <a:pt x="45160" y="13179"/>
                  <a:pt x="44238" y="13267"/>
                  <a:pt x="43298" y="13285"/>
                </a:cubicBezTo>
                <a:cubicBezTo>
                  <a:pt x="43014" y="13298"/>
                  <a:pt x="42729" y="13305"/>
                  <a:pt x="42444" y="13305"/>
                </a:cubicBezTo>
                <a:cubicBezTo>
                  <a:pt x="41587" y="13305"/>
                  <a:pt x="40726" y="13245"/>
                  <a:pt x="39875" y="13125"/>
                </a:cubicBezTo>
                <a:cubicBezTo>
                  <a:pt x="38810" y="12966"/>
                  <a:pt x="37764" y="12717"/>
                  <a:pt x="36770" y="12327"/>
                </a:cubicBezTo>
                <a:cubicBezTo>
                  <a:pt x="36362" y="12150"/>
                  <a:pt x="35972" y="11955"/>
                  <a:pt x="35564" y="11777"/>
                </a:cubicBezTo>
                <a:cubicBezTo>
                  <a:pt x="35511" y="11760"/>
                  <a:pt x="35458" y="11742"/>
                  <a:pt x="35458" y="11653"/>
                </a:cubicBezTo>
                <a:cubicBezTo>
                  <a:pt x="35529" y="11618"/>
                  <a:pt x="35582" y="11565"/>
                  <a:pt x="35653" y="11529"/>
                </a:cubicBezTo>
                <a:cubicBezTo>
                  <a:pt x="36256" y="11157"/>
                  <a:pt x="36824" y="10766"/>
                  <a:pt x="37374" y="10323"/>
                </a:cubicBezTo>
                <a:cubicBezTo>
                  <a:pt x="38367" y="9525"/>
                  <a:pt x="39218" y="8602"/>
                  <a:pt x="39910" y="7520"/>
                </a:cubicBezTo>
                <a:cubicBezTo>
                  <a:pt x="40300" y="6917"/>
                  <a:pt x="40602" y="6261"/>
                  <a:pt x="40779" y="5552"/>
                </a:cubicBezTo>
                <a:cubicBezTo>
                  <a:pt x="40939" y="4913"/>
                  <a:pt x="40992" y="4274"/>
                  <a:pt x="40886" y="3618"/>
                </a:cubicBezTo>
                <a:cubicBezTo>
                  <a:pt x="40708" y="2607"/>
                  <a:pt x="40229" y="1791"/>
                  <a:pt x="39449" y="1135"/>
                </a:cubicBezTo>
                <a:cubicBezTo>
                  <a:pt x="38988" y="745"/>
                  <a:pt x="38456" y="461"/>
                  <a:pt x="37870" y="284"/>
                </a:cubicBezTo>
                <a:cubicBezTo>
                  <a:pt x="37292" y="86"/>
                  <a:pt x="36692" y="1"/>
                  <a:pt x="36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39"/>
          <p:cNvSpPr txBox="1"/>
          <p:nvPr>
            <p:ph idx="6"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2">
    <p:spTree>
      <p:nvGrpSpPr>
        <p:cNvPr id="8724" name="Shape 8724"/>
        <p:cNvGrpSpPr/>
        <p:nvPr/>
      </p:nvGrpSpPr>
      <p:grpSpPr>
        <a:xfrm>
          <a:off x="0" y="0"/>
          <a:ext cx="0" cy="0"/>
          <a:chOff x="0" y="0"/>
          <a:chExt cx="0" cy="0"/>
        </a:xfrm>
      </p:grpSpPr>
      <p:sp>
        <p:nvSpPr>
          <p:cNvPr id="8725" name="Google Shape;8725;p40"/>
          <p:cNvSpPr txBox="1"/>
          <p:nvPr>
            <p:ph idx="1" type="body"/>
          </p:nvPr>
        </p:nvSpPr>
        <p:spPr>
          <a:xfrm>
            <a:off x="4667250" y="2925625"/>
            <a:ext cx="3767100" cy="665400"/>
          </a:xfrm>
          <a:prstGeom prst="rect">
            <a:avLst/>
          </a:prstGeom>
        </p:spPr>
        <p:txBody>
          <a:bodyPr anchorCtr="0" anchor="t" bIns="91425" lIns="91425" spcFirstLastPara="1" rIns="91425" wrap="square" tIns="91425">
            <a:noAutofit/>
          </a:bodyPr>
          <a:lstStyle>
            <a:lvl1pPr indent="-342900" lvl="0" marL="457200" rtl="0" algn="r">
              <a:lnSpc>
                <a:spcPct val="100000"/>
              </a:lnSpc>
              <a:spcBef>
                <a:spcPts val="0"/>
              </a:spcBef>
              <a:spcAft>
                <a:spcPts val="0"/>
              </a:spcAft>
              <a:buClr>
                <a:schemeClr val="lt2"/>
              </a:buClr>
              <a:buSzPts val="1800"/>
              <a:buFont typeface="Advent Pro"/>
              <a:buChar char="●"/>
              <a:defRPr sz="1600"/>
            </a:lvl1pPr>
            <a:lvl2pPr indent="-342900" lvl="1" marL="914400" rtl="0">
              <a:spcBef>
                <a:spcPts val="0"/>
              </a:spcBef>
              <a:spcAft>
                <a:spcPts val="0"/>
              </a:spcAft>
              <a:buClr>
                <a:schemeClr val="lt2"/>
              </a:buClr>
              <a:buSzPts val="1800"/>
              <a:buFont typeface="Advent Pro"/>
              <a:buChar char="○"/>
              <a:defRPr sz="1600">
                <a:solidFill>
                  <a:schemeClr val="lt2"/>
                </a:solidFill>
                <a:latin typeface="Advent Pro"/>
                <a:ea typeface="Advent Pro"/>
                <a:cs typeface="Advent Pro"/>
                <a:sym typeface="Advent Pro"/>
              </a:defRPr>
            </a:lvl2pPr>
            <a:lvl3pPr indent="-336550" lvl="2" marL="1371600" rtl="0">
              <a:spcBef>
                <a:spcPts val="1600"/>
              </a:spcBef>
              <a:spcAft>
                <a:spcPts val="0"/>
              </a:spcAft>
              <a:buClr>
                <a:schemeClr val="lt2"/>
              </a:buClr>
              <a:buSzPts val="1700"/>
              <a:buFont typeface="Advent Pro"/>
              <a:buChar char="■"/>
              <a:defRPr sz="1600">
                <a:solidFill>
                  <a:schemeClr val="lt2"/>
                </a:solidFill>
                <a:latin typeface="Advent Pro"/>
                <a:ea typeface="Advent Pro"/>
                <a:cs typeface="Advent Pro"/>
                <a:sym typeface="Advent Pro"/>
              </a:defRPr>
            </a:lvl3pPr>
            <a:lvl4pPr indent="-336550" lvl="3" marL="1828800" rtl="0">
              <a:spcBef>
                <a:spcPts val="1600"/>
              </a:spcBef>
              <a:spcAft>
                <a:spcPts val="0"/>
              </a:spcAft>
              <a:buClr>
                <a:schemeClr val="lt2"/>
              </a:buClr>
              <a:buSzPts val="1700"/>
              <a:buFont typeface="Advent Pro"/>
              <a:buChar char="●"/>
              <a:defRPr sz="1600">
                <a:solidFill>
                  <a:schemeClr val="lt2"/>
                </a:solidFill>
                <a:latin typeface="Advent Pro"/>
                <a:ea typeface="Advent Pro"/>
                <a:cs typeface="Advent Pro"/>
                <a:sym typeface="Advent Pro"/>
              </a:defRPr>
            </a:lvl4pPr>
            <a:lvl5pPr indent="-330200" lvl="4" marL="2286000" rtl="0">
              <a:spcBef>
                <a:spcPts val="1600"/>
              </a:spcBef>
              <a:spcAft>
                <a:spcPts val="0"/>
              </a:spcAft>
              <a:buClr>
                <a:schemeClr val="lt2"/>
              </a:buClr>
              <a:buSzPts val="1600"/>
              <a:buFont typeface="Advent Pro"/>
              <a:buChar char="○"/>
              <a:defRPr sz="1600">
                <a:solidFill>
                  <a:schemeClr val="lt2"/>
                </a:solidFill>
                <a:latin typeface="Advent Pro"/>
                <a:ea typeface="Advent Pro"/>
                <a:cs typeface="Advent Pro"/>
                <a:sym typeface="Advent Pro"/>
              </a:defRPr>
            </a:lvl5pPr>
            <a:lvl6pPr indent="-330200" lvl="5" marL="2743200" rtl="0">
              <a:spcBef>
                <a:spcPts val="1600"/>
              </a:spcBef>
              <a:spcAft>
                <a:spcPts val="0"/>
              </a:spcAft>
              <a:buClr>
                <a:schemeClr val="lt2"/>
              </a:buClr>
              <a:buSzPts val="1600"/>
              <a:buFont typeface="Advent Pro"/>
              <a:buChar char="■"/>
              <a:defRPr sz="1600">
                <a:solidFill>
                  <a:schemeClr val="lt2"/>
                </a:solidFill>
                <a:latin typeface="Advent Pro"/>
                <a:ea typeface="Advent Pro"/>
                <a:cs typeface="Advent Pro"/>
                <a:sym typeface="Advent Pro"/>
              </a:defRPr>
            </a:lvl6pPr>
            <a:lvl7pPr indent="-323850" lvl="6" marL="3200400" rtl="0">
              <a:spcBef>
                <a:spcPts val="1600"/>
              </a:spcBef>
              <a:spcAft>
                <a:spcPts val="0"/>
              </a:spcAft>
              <a:buClr>
                <a:schemeClr val="lt2"/>
              </a:buClr>
              <a:buSzPts val="1500"/>
              <a:buFont typeface="Advent Pro"/>
              <a:buChar char="●"/>
              <a:defRPr sz="1600">
                <a:solidFill>
                  <a:schemeClr val="lt2"/>
                </a:solidFill>
                <a:latin typeface="Advent Pro"/>
                <a:ea typeface="Advent Pro"/>
                <a:cs typeface="Advent Pro"/>
                <a:sym typeface="Advent Pro"/>
              </a:defRPr>
            </a:lvl7pPr>
            <a:lvl8pPr indent="-323850" lvl="7" marL="3657600" rtl="0">
              <a:spcBef>
                <a:spcPts val="1600"/>
              </a:spcBef>
              <a:spcAft>
                <a:spcPts val="0"/>
              </a:spcAft>
              <a:buClr>
                <a:schemeClr val="lt2"/>
              </a:buClr>
              <a:buSzPts val="1500"/>
              <a:buFont typeface="Advent Pro"/>
              <a:buChar char="○"/>
              <a:defRPr sz="1600">
                <a:solidFill>
                  <a:schemeClr val="lt2"/>
                </a:solidFill>
                <a:latin typeface="Advent Pro"/>
                <a:ea typeface="Advent Pro"/>
                <a:cs typeface="Advent Pro"/>
                <a:sym typeface="Advent Pro"/>
              </a:defRPr>
            </a:lvl8pPr>
            <a:lvl9pPr indent="-317500" lvl="8" marL="4114800" rtl="0">
              <a:spcBef>
                <a:spcPts val="1600"/>
              </a:spcBef>
              <a:spcAft>
                <a:spcPts val="1600"/>
              </a:spcAft>
              <a:buClr>
                <a:schemeClr val="lt2"/>
              </a:buClr>
              <a:buSzPts val="1400"/>
              <a:buFont typeface="Advent Pro"/>
              <a:buChar char="■"/>
              <a:defRPr sz="1600">
                <a:solidFill>
                  <a:schemeClr val="lt2"/>
                </a:solidFill>
                <a:latin typeface="Advent Pro"/>
                <a:ea typeface="Advent Pro"/>
                <a:cs typeface="Advent Pro"/>
                <a:sym typeface="Advent Pro"/>
              </a:defRPr>
            </a:lvl9pPr>
          </a:lstStyle>
          <a:p/>
        </p:txBody>
      </p:sp>
      <p:sp>
        <p:nvSpPr>
          <p:cNvPr id="8726" name="Google Shape;8726;p40"/>
          <p:cNvSpPr txBox="1"/>
          <p:nvPr>
            <p:ph type="title"/>
          </p:nvPr>
        </p:nvSpPr>
        <p:spPr>
          <a:xfrm>
            <a:off x="4248150" y="1457325"/>
            <a:ext cx="4186200" cy="1447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2600"/>
            </a:lvl1pPr>
            <a:lvl2pPr lvl="1" rtl="0" algn="r">
              <a:spcBef>
                <a:spcPts val="0"/>
              </a:spcBef>
              <a:spcAft>
                <a:spcPts val="0"/>
              </a:spcAft>
              <a:buNone/>
              <a:defRPr sz="2600"/>
            </a:lvl2pPr>
            <a:lvl3pPr lvl="2" rtl="0" algn="r">
              <a:spcBef>
                <a:spcPts val="0"/>
              </a:spcBef>
              <a:spcAft>
                <a:spcPts val="0"/>
              </a:spcAft>
              <a:buNone/>
              <a:defRPr sz="2600"/>
            </a:lvl3pPr>
            <a:lvl4pPr lvl="3" rtl="0" algn="r">
              <a:spcBef>
                <a:spcPts val="0"/>
              </a:spcBef>
              <a:spcAft>
                <a:spcPts val="0"/>
              </a:spcAft>
              <a:buNone/>
              <a:defRPr sz="2600"/>
            </a:lvl4pPr>
            <a:lvl5pPr lvl="4" rtl="0" algn="r">
              <a:spcBef>
                <a:spcPts val="0"/>
              </a:spcBef>
              <a:spcAft>
                <a:spcPts val="0"/>
              </a:spcAft>
              <a:buNone/>
              <a:defRPr sz="2600"/>
            </a:lvl5pPr>
            <a:lvl6pPr lvl="5" rtl="0" algn="r">
              <a:spcBef>
                <a:spcPts val="0"/>
              </a:spcBef>
              <a:spcAft>
                <a:spcPts val="0"/>
              </a:spcAft>
              <a:buNone/>
              <a:defRPr sz="2600"/>
            </a:lvl6pPr>
            <a:lvl7pPr lvl="6" rtl="0" algn="r">
              <a:spcBef>
                <a:spcPts val="0"/>
              </a:spcBef>
              <a:spcAft>
                <a:spcPts val="0"/>
              </a:spcAft>
              <a:buNone/>
              <a:defRPr sz="2600"/>
            </a:lvl7pPr>
            <a:lvl8pPr lvl="7" rtl="0" algn="r">
              <a:spcBef>
                <a:spcPts val="0"/>
              </a:spcBef>
              <a:spcAft>
                <a:spcPts val="0"/>
              </a:spcAft>
              <a:buNone/>
              <a:defRPr sz="2600"/>
            </a:lvl8pPr>
            <a:lvl9pPr lvl="8" rtl="0" algn="r">
              <a:spcBef>
                <a:spcPts val="0"/>
              </a:spcBef>
              <a:spcAft>
                <a:spcPts val="0"/>
              </a:spcAft>
              <a:buNone/>
              <a:defRPr sz="2600"/>
            </a:lvl9pPr>
          </a:lstStyle>
          <a:p/>
        </p:txBody>
      </p:sp>
      <p:grpSp>
        <p:nvGrpSpPr>
          <p:cNvPr id="8727" name="Google Shape;8727;p40"/>
          <p:cNvGrpSpPr/>
          <p:nvPr/>
        </p:nvGrpSpPr>
        <p:grpSpPr>
          <a:xfrm>
            <a:off x="7941163" y="539503"/>
            <a:ext cx="1443946" cy="721968"/>
            <a:chOff x="311697" y="-12"/>
            <a:chExt cx="4437449" cy="2218709"/>
          </a:xfrm>
        </p:grpSpPr>
        <p:sp>
          <p:nvSpPr>
            <p:cNvPr id="8728" name="Google Shape;8728;p40"/>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40"/>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40"/>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40"/>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40"/>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40"/>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40"/>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40"/>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40"/>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40"/>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40"/>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40"/>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40"/>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40"/>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40"/>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40"/>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40"/>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40"/>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40"/>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40"/>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40"/>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40"/>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40"/>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40"/>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40"/>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40"/>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40"/>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40"/>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40"/>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40"/>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40"/>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40"/>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40"/>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40"/>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40"/>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40"/>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40"/>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40"/>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40"/>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40"/>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40"/>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40"/>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40"/>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40"/>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40"/>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40"/>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40"/>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40"/>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40"/>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40"/>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40"/>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40"/>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40"/>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40"/>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40"/>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40"/>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40"/>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40"/>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40"/>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40"/>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40"/>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40"/>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40"/>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40"/>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40"/>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40"/>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40"/>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40"/>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40"/>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40"/>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40"/>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40"/>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40"/>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40"/>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40"/>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40"/>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40"/>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40"/>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40"/>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40"/>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40"/>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40"/>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40"/>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40"/>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40"/>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40"/>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40"/>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40"/>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40"/>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40"/>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40"/>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40"/>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40"/>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40"/>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40"/>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40"/>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40"/>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40"/>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40"/>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40"/>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40"/>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40"/>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40"/>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40"/>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40"/>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40"/>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40"/>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40"/>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40"/>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40"/>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40"/>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40"/>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40"/>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40"/>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40"/>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40"/>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40"/>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40"/>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40"/>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40"/>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40"/>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40"/>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40"/>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40"/>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40"/>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40"/>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40"/>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40"/>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40"/>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40"/>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40"/>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40"/>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40"/>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40"/>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40"/>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40"/>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40"/>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40"/>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40"/>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40"/>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40"/>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40"/>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40"/>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40"/>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40"/>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40"/>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40"/>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40"/>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40"/>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40"/>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40"/>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40"/>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40"/>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40"/>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40"/>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40"/>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40"/>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40"/>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40"/>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40"/>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40"/>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40"/>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40"/>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40"/>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40"/>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40"/>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40"/>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40"/>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40"/>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40"/>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40"/>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40"/>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40"/>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40"/>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40"/>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40"/>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40"/>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40"/>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40"/>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40"/>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40"/>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40"/>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40"/>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40"/>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40"/>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40"/>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40"/>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40"/>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40"/>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40"/>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40"/>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40"/>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40"/>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40"/>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40"/>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40"/>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40"/>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40"/>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40"/>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40"/>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40"/>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40"/>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40"/>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40"/>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40"/>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40"/>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40"/>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40"/>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40"/>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40"/>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40"/>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40"/>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40"/>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40"/>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40"/>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40"/>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40"/>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40"/>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40"/>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40"/>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40"/>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40"/>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40"/>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40"/>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40"/>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40"/>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40"/>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40"/>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40"/>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40"/>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40"/>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40"/>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40"/>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40"/>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40"/>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40"/>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40"/>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40"/>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40"/>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40"/>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40"/>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40"/>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40"/>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40"/>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40"/>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40"/>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40"/>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40"/>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40"/>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40"/>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40"/>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40"/>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40"/>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40"/>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40"/>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40"/>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40"/>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40"/>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40"/>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40"/>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40"/>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40"/>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40"/>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40"/>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40"/>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40"/>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40"/>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40"/>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40"/>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40"/>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40"/>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40"/>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40"/>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40"/>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40"/>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40"/>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40"/>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40"/>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40"/>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40"/>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40"/>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40"/>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40"/>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40"/>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40"/>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40"/>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40"/>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40"/>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40"/>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40"/>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40"/>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40"/>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40"/>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40"/>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40"/>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40"/>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40"/>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40"/>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40"/>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40"/>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40"/>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40"/>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40"/>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40"/>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40"/>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40"/>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40"/>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40"/>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40"/>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40"/>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40"/>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40"/>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40"/>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40"/>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40"/>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40"/>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40"/>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40"/>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40"/>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40"/>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40"/>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40"/>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40"/>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40"/>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40"/>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40"/>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40"/>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40"/>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40"/>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40"/>
          <p:cNvGrpSpPr/>
          <p:nvPr/>
        </p:nvGrpSpPr>
        <p:grpSpPr>
          <a:xfrm flipH="1">
            <a:off x="5379766" y="4043133"/>
            <a:ext cx="1096772" cy="1164857"/>
            <a:chOff x="7230575" y="3501811"/>
            <a:chExt cx="1540410" cy="1636035"/>
          </a:xfrm>
        </p:grpSpPr>
        <p:grpSp>
          <p:nvGrpSpPr>
            <p:cNvPr id="9058" name="Google Shape;9058;p40"/>
            <p:cNvGrpSpPr/>
            <p:nvPr/>
          </p:nvGrpSpPr>
          <p:grpSpPr>
            <a:xfrm>
              <a:off x="7655512" y="4362305"/>
              <a:ext cx="775528" cy="775540"/>
              <a:chOff x="7655512" y="4362305"/>
              <a:chExt cx="775528" cy="775540"/>
            </a:xfrm>
          </p:grpSpPr>
          <p:sp>
            <p:nvSpPr>
              <p:cNvPr id="9059" name="Google Shape;9059;p40"/>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40"/>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40"/>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40"/>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40"/>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40"/>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40"/>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40"/>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40"/>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40"/>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40"/>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40"/>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40"/>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40"/>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40"/>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40"/>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40"/>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40"/>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40"/>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40"/>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40"/>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40"/>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40"/>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40"/>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40"/>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40"/>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40"/>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40"/>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40"/>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40"/>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40"/>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40"/>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40"/>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40"/>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40"/>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40"/>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40"/>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40"/>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7" name="Google Shape;9097;p40"/>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40"/>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40"/>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40"/>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40"/>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40"/>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40"/>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4" name="Google Shape;9104;p40"/>
            <p:cNvGrpSpPr/>
            <p:nvPr/>
          </p:nvGrpSpPr>
          <p:grpSpPr>
            <a:xfrm>
              <a:off x="7230575" y="3501811"/>
              <a:ext cx="1540410" cy="860514"/>
              <a:chOff x="7230575" y="3501811"/>
              <a:chExt cx="1540410" cy="860514"/>
            </a:xfrm>
          </p:grpSpPr>
          <p:sp>
            <p:nvSpPr>
              <p:cNvPr id="9105" name="Google Shape;9105;p40"/>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40"/>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40"/>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40"/>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40"/>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40"/>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40"/>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40"/>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40"/>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40"/>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40"/>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40"/>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40"/>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40"/>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40"/>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40"/>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40"/>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40"/>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40"/>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40"/>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40"/>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40"/>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40"/>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40"/>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40"/>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40"/>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40"/>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40"/>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40"/>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40"/>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40"/>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40"/>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40"/>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40"/>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40"/>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40"/>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40"/>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40"/>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40"/>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40"/>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40"/>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40"/>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40"/>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40"/>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40"/>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40"/>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40"/>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40"/>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40"/>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40"/>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40"/>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40"/>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40"/>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40"/>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40"/>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40"/>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40"/>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40"/>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40"/>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40"/>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40"/>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40"/>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40"/>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40"/>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40"/>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40"/>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40"/>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40"/>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40"/>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40"/>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40"/>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40"/>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40"/>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40"/>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40"/>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40"/>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40"/>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40"/>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40"/>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40"/>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40"/>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40"/>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40"/>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40"/>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40"/>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40"/>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40"/>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40"/>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40"/>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40"/>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40"/>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40"/>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40"/>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40"/>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40"/>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40"/>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40"/>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40"/>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40"/>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40"/>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40"/>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40"/>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40"/>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40"/>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40"/>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40"/>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40"/>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40"/>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40"/>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40"/>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40"/>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40"/>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40"/>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40"/>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40"/>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40"/>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40"/>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40"/>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40"/>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40"/>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40"/>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40"/>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40"/>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40"/>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40"/>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40"/>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40"/>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40"/>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40"/>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40"/>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40"/>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40"/>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40"/>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40"/>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40"/>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40"/>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40"/>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40"/>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40"/>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44" name="Google Shape;9244;p40"/>
          <p:cNvGrpSpPr/>
          <p:nvPr/>
        </p:nvGrpSpPr>
        <p:grpSpPr>
          <a:xfrm flipH="1">
            <a:off x="6585531" y="4534204"/>
            <a:ext cx="717183" cy="761705"/>
            <a:chOff x="6163859" y="4325295"/>
            <a:chExt cx="1007280" cy="1069810"/>
          </a:xfrm>
        </p:grpSpPr>
        <p:sp>
          <p:nvSpPr>
            <p:cNvPr id="9245" name="Google Shape;9245;p40"/>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40"/>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40"/>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40"/>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40"/>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40"/>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40"/>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40"/>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40"/>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40"/>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40"/>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40"/>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40"/>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40"/>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40"/>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40"/>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40"/>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40"/>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40"/>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40"/>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40"/>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40"/>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40"/>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40"/>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40"/>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40"/>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40"/>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40"/>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40"/>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40"/>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40"/>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40"/>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40"/>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40"/>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40"/>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40"/>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40"/>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40"/>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40"/>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40"/>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40"/>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40"/>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40"/>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40"/>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40"/>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40"/>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40"/>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40"/>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40"/>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40"/>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40"/>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40"/>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40"/>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40"/>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40"/>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40"/>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40"/>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40"/>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40"/>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40"/>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40"/>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40"/>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40"/>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40"/>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40"/>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40"/>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40"/>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40"/>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40"/>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40"/>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40"/>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40"/>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40"/>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40"/>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40"/>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40"/>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40"/>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40"/>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40"/>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40"/>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40"/>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40"/>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40"/>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40"/>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40"/>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40"/>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40"/>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40"/>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40"/>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40"/>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40"/>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40"/>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40"/>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40"/>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40"/>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40"/>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40"/>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40"/>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40"/>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40"/>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40"/>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40"/>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40"/>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40"/>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40"/>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40"/>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40"/>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40"/>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40"/>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40"/>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40"/>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40"/>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40"/>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40"/>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40"/>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40"/>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40"/>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40"/>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40"/>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40"/>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40"/>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40"/>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40"/>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40"/>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40"/>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40"/>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40"/>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40"/>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40"/>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40"/>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40"/>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40"/>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40"/>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40"/>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40"/>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40"/>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40"/>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40"/>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40"/>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40"/>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40"/>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40"/>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40"/>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40"/>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40"/>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40"/>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40"/>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40"/>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40"/>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40"/>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40"/>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40"/>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40"/>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40"/>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40"/>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40"/>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40"/>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40"/>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40"/>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40"/>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40"/>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40"/>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40"/>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40"/>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40"/>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40"/>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40"/>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40"/>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40"/>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40"/>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40"/>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40"/>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40"/>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40"/>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40"/>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40"/>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40"/>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40"/>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40"/>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40"/>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40"/>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40"/>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40"/>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40"/>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3" name="Shape 733"/>
        <p:cNvGrpSpPr/>
        <p:nvPr/>
      </p:nvGrpSpPr>
      <p:grpSpPr>
        <a:xfrm>
          <a:off x="0" y="0"/>
          <a:ext cx="0" cy="0"/>
          <a:chOff x="0" y="0"/>
          <a:chExt cx="0" cy="0"/>
        </a:xfrm>
      </p:grpSpPr>
      <p:sp>
        <p:nvSpPr>
          <p:cNvPr id="734" name="Google Shape;734;p5"/>
          <p:cNvSpPr txBox="1"/>
          <p:nvPr>
            <p:ph idx="1" type="subTitle"/>
          </p:nvPr>
        </p:nvSpPr>
        <p:spPr>
          <a:xfrm>
            <a:off x="1524000" y="3286279"/>
            <a:ext cx="2743200" cy="2742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5" name="Google Shape;735;p5"/>
          <p:cNvSpPr txBox="1"/>
          <p:nvPr>
            <p:ph idx="2" type="subTitle"/>
          </p:nvPr>
        </p:nvSpPr>
        <p:spPr>
          <a:xfrm>
            <a:off x="1524000" y="3642360"/>
            <a:ext cx="2743200" cy="831900"/>
          </a:xfrm>
          <a:prstGeom prst="rect">
            <a:avLst/>
          </a:prstGeom>
        </p:spPr>
        <p:txBody>
          <a:bodyPr anchorCtr="0" anchor="t" bIns="0" lIns="0" spcFirstLastPara="1" rIns="0" wrap="square" tIns="0">
            <a:noAutofit/>
          </a:bodyPr>
          <a:lstStyle>
            <a:lvl1pPr lvl="0" rtl="0" algn="ctr">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736" name="Google Shape;736;p5"/>
          <p:cNvSpPr txBox="1"/>
          <p:nvPr>
            <p:ph idx="3" type="subTitle"/>
          </p:nvPr>
        </p:nvSpPr>
        <p:spPr>
          <a:xfrm>
            <a:off x="4876800" y="3286279"/>
            <a:ext cx="2743200" cy="2742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7" name="Google Shape;737;p5"/>
          <p:cNvSpPr txBox="1"/>
          <p:nvPr>
            <p:ph idx="4" type="subTitle"/>
          </p:nvPr>
        </p:nvSpPr>
        <p:spPr>
          <a:xfrm>
            <a:off x="4876800" y="3642360"/>
            <a:ext cx="2743200" cy="831900"/>
          </a:xfrm>
          <a:prstGeom prst="rect">
            <a:avLst/>
          </a:prstGeom>
        </p:spPr>
        <p:txBody>
          <a:bodyPr anchorCtr="0" anchor="t" bIns="0" lIns="0" spcFirstLastPara="1" rIns="0" wrap="square" tIns="0">
            <a:noAutofit/>
          </a:bodyPr>
          <a:lstStyle>
            <a:lvl1pPr lvl="0" rtl="0" algn="ctr">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738" name="Google Shape;738;p5"/>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2">
    <p:bg>
      <p:bgPr>
        <a:solidFill>
          <a:schemeClr val="accent6"/>
        </a:solidFill>
      </p:bgPr>
    </p:bg>
    <p:spTree>
      <p:nvGrpSpPr>
        <p:cNvPr id="9429" name="Shape 9429"/>
        <p:cNvGrpSpPr/>
        <p:nvPr/>
      </p:nvGrpSpPr>
      <p:grpSpPr>
        <a:xfrm>
          <a:off x="0" y="0"/>
          <a:ext cx="0" cy="0"/>
          <a:chOff x="0" y="0"/>
          <a:chExt cx="0" cy="0"/>
        </a:xfrm>
      </p:grpSpPr>
      <p:sp>
        <p:nvSpPr>
          <p:cNvPr id="9430" name="Google Shape;9430;p41"/>
          <p:cNvSpPr txBox="1"/>
          <p:nvPr>
            <p:ph idx="1" type="body"/>
          </p:nvPr>
        </p:nvSpPr>
        <p:spPr>
          <a:xfrm>
            <a:off x="2438550" y="1595750"/>
            <a:ext cx="4266900" cy="14427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rgbClr val="FFFFFF"/>
              </a:buClr>
              <a:buSzPts val="1600"/>
              <a:buChar char="●"/>
              <a:defRPr sz="1600">
                <a:solidFill>
                  <a:schemeClr val="accent6"/>
                </a:solidFill>
              </a:defRPr>
            </a:lvl1pPr>
            <a:lvl2pPr indent="-330200" lvl="1" marL="914400" rtl="0" algn="ctr">
              <a:spcBef>
                <a:spcPts val="1600"/>
              </a:spcBef>
              <a:spcAft>
                <a:spcPts val="0"/>
              </a:spcAft>
              <a:buClr>
                <a:srgbClr val="FFFFFF"/>
              </a:buClr>
              <a:buSzPts val="1600"/>
              <a:buChar char="○"/>
              <a:defRPr sz="1600">
                <a:solidFill>
                  <a:srgbClr val="FFFFFF"/>
                </a:solidFill>
              </a:defRPr>
            </a:lvl2pPr>
            <a:lvl3pPr indent="-330200" lvl="2" marL="1371600" rtl="0" algn="ctr">
              <a:spcBef>
                <a:spcPts val="1600"/>
              </a:spcBef>
              <a:spcAft>
                <a:spcPts val="0"/>
              </a:spcAft>
              <a:buClr>
                <a:srgbClr val="FFFFFF"/>
              </a:buClr>
              <a:buSzPts val="1600"/>
              <a:buChar char="■"/>
              <a:defRPr sz="1600">
                <a:solidFill>
                  <a:srgbClr val="FFFFFF"/>
                </a:solidFill>
              </a:defRPr>
            </a:lvl3pPr>
            <a:lvl4pPr indent="-330200" lvl="3" marL="1828800" rtl="0" algn="ctr">
              <a:spcBef>
                <a:spcPts val="1600"/>
              </a:spcBef>
              <a:spcAft>
                <a:spcPts val="0"/>
              </a:spcAft>
              <a:buClr>
                <a:srgbClr val="FFFFFF"/>
              </a:buClr>
              <a:buSzPts val="1600"/>
              <a:buChar char="●"/>
              <a:defRPr sz="1600">
                <a:solidFill>
                  <a:srgbClr val="FFFFFF"/>
                </a:solidFill>
              </a:defRPr>
            </a:lvl4pPr>
            <a:lvl5pPr indent="-330200" lvl="4" marL="2286000" rtl="0" algn="ctr">
              <a:spcBef>
                <a:spcPts val="1600"/>
              </a:spcBef>
              <a:spcAft>
                <a:spcPts val="0"/>
              </a:spcAft>
              <a:buClr>
                <a:srgbClr val="FFFFFF"/>
              </a:buClr>
              <a:buSzPts val="1600"/>
              <a:buChar char="○"/>
              <a:defRPr sz="1600">
                <a:solidFill>
                  <a:srgbClr val="FFFFFF"/>
                </a:solidFill>
              </a:defRPr>
            </a:lvl5pPr>
            <a:lvl6pPr indent="-330200" lvl="5" marL="2743200" rtl="0" algn="ctr">
              <a:spcBef>
                <a:spcPts val="1600"/>
              </a:spcBef>
              <a:spcAft>
                <a:spcPts val="0"/>
              </a:spcAft>
              <a:buClr>
                <a:srgbClr val="FFFFFF"/>
              </a:buClr>
              <a:buSzPts val="1600"/>
              <a:buChar char="■"/>
              <a:defRPr sz="1600">
                <a:solidFill>
                  <a:srgbClr val="FFFFFF"/>
                </a:solidFill>
              </a:defRPr>
            </a:lvl6pPr>
            <a:lvl7pPr indent="-330200" lvl="6" marL="3200400" rtl="0" algn="ctr">
              <a:spcBef>
                <a:spcPts val="1600"/>
              </a:spcBef>
              <a:spcAft>
                <a:spcPts val="0"/>
              </a:spcAft>
              <a:buClr>
                <a:srgbClr val="FFFFFF"/>
              </a:buClr>
              <a:buSzPts val="1600"/>
              <a:buChar char="●"/>
              <a:defRPr sz="1600">
                <a:solidFill>
                  <a:srgbClr val="FFFFFF"/>
                </a:solidFill>
              </a:defRPr>
            </a:lvl7pPr>
            <a:lvl8pPr indent="-330200" lvl="7" marL="3657600" rtl="0" algn="ctr">
              <a:spcBef>
                <a:spcPts val="1600"/>
              </a:spcBef>
              <a:spcAft>
                <a:spcPts val="0"/>
              </a:spcAft>
              <a:buClr>
                <a:srgbClr val="FFFFFF"/>
              </a:buClr>
              <a:buSzPts val="1600"/>
              <a:buChar char="○"/>
              <a:defRPr sz="1600">
                <a:solidFill>
                  <a:srgbClr val="FFFFFF"/>
                </a:solidFill>
              </a:defRPr>
            </a:lvl8pPr>
            <a:lvl9pPr indent="-330200" lvl="8" marL="4114800" rtl="0" algn="ctr">
              <a:spcBef>
                <a:spcPts val="1600"/>
              </a:spcBef>
              <a:spcAft>
                <a:spcPts val="1600"/>
              </a:spcAft>
              <a:buClr>
                <a:srgbClr val="FFFFFF"/>
              </a:buClr>
              <a:buSzPts val="1600"/>
              <a:buChar char="■"/>
              <a:defRPr sz="1600">
                <a:solidFill>
                  <a:srgbClr val="FFFFFF"/>
                </a:solidFill>
              </a:defRPr>
            </a:lvl9pPr>
          </a:lstStyle>
          <a:p/>
        </p:txBody>
      </p:sp>
      <p:sp>
        <p:nvSpPr>
          <p:cNvPr id="9431" name="Google Shape;9431;p41"/>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432" name="Google Shape;9432;p41"/>
          <p:cNvGrpSpPr/>
          <p:nvPr/>
        </p:nvGrpSpPr>
        <p:grpSpPr>
          <a:xfrm flipH="1">
            <a:off x="229866" y="3976383"/>
            <a:ext cx="1096772" cy="1164857"/>
            <a:chOff x="7230575" y="3501811"/>
            <a:chExt cx="1540410" cy="1636035"/>
          </a:xfrm>
        </p:grpSpPr>
        <p:grpSp>
          <p:nvGrpSpPr>
            <p:cNvPr id="9433" name="Google Shape;9433;p41"/>
            <p:cNvGrpSpPr/>
            <p:nvPr/>
          </p:nvGrpSpPr>
          <p:grpSpPr>
            <a:xfrm>
              <a:off x="7655512" y="4362305"/>
              <a:ext cx="775528" cy="775540"/>
              <a:chOff x="7655512" y="4362305"/>
              <a:chExt cx="775528" cy="775540"/>
            </a:xfrm>
          </p:grpSpPr>
          <p:sp>
            <p:nvSpPr>
              <p:cNvPr id="9434" name="Google Shape;9434;p41"/>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41"/>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41"/>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41"/>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41"/>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41"/>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41"/>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41"/>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41"/>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41"/>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41"/>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41"/>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41"/>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41"/>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41"/>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41"/>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41"/>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41"/>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41"/>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41"/>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41"/>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41"/>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41"/>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41"/>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41"/>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41"/>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41"/>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41"/>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41"/>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41"/>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41"/>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41"/>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41"/>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41"/>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41"/>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41"/>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41"/>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41"/>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2" name="Google Shape;9472;p41"/>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41"/>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41"/>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41"/>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41"/>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41"/>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41"/>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9" name="Google Shape;9479;p41"/>
            <p:cNvGrpSpPr/>
            <p:nvPr/>
          </p:nvGrpSpPr>
          <p:grpSpPr>
            <a:xfrm>
              <a:off x="7230575" y="3501811"/>
              <a:ext cx="1540410" cy="860514"/>
              <a:chOff x="7230575" y="3501811"/>
              <a:chExt cx="1540410" cy="860514"/>
            </a:xfrm>
          </p:grpSpPr>
          <p:sp>
            <p:nvSpPr>
              <p:cNvPr id="9480" name="Google Shape;9480;p41"/>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41"/>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41"/>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41"/>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41"/>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41"/>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41"/>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41"/>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41"/>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41"/>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41"/>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41"/>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41"/>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41"/>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41"/>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41"/>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41"/>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41"/>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41"/>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41"/>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41"/>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41"/>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41"/>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41"/>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41"/>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41"/>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41"/>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41"/>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41"/>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41"/>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41"/>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41"/>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41"/>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41"/>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41"/>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41"/>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41"/>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41"/>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41"/>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41"/>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41"/>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41"/>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41"/>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41"/>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41"/>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41"/>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41"/>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41"/>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41"/>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41"/>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41"/>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41"/>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41"/>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41"/>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41"/>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41"/>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41"/>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41"/>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41"/>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41"/>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41"/>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41"/>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41"/>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41"/>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41"/>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41"/>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41"/>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41"/>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41"/>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41"/>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41"/>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41"/>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41"/>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41"/>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41"/>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41"/>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41"/>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41"/>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41"/>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41"/>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41"/>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41"/>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41"/>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41"/>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41"/>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41"/>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41"/>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41"/>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41"/>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41"/>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41"/>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41"/>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41"/>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41"/>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41"/>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41"/>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41"/>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41"/>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41"/>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41"/>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41"/>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41"/>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41"/>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41"/>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41"/>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41"/>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41"/>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41"/>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41"/>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41"/>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41"/>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41"/>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41"/>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41"/>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41"/>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41"/>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41"/>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41"/>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41"/>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41"/>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41"/>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41"/>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41"/>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41"/>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41"/>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41"/>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41"/>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41"/>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41"/>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41"/>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41"/>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41"/>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41"/>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41"/>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41"/>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41"/>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41"/>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41"/>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41"/>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19" name="Google Shape;9619;p41"/>
          <p:cNvGrpSpPr/>
          <p:nvPr/>
        </p:nvGrpSpPr>
        <p:grpSpPr>
          <a:xfrm flipH="1">
            <a:off x="1435631" y="4467454"/>
            <a:ext cx="717183" cy="761705"/>
            <a:chOff x="6163859" y="4325295"/>
            <a:chExt cx="1007280" cy="1069810"/>
          </a:xfrm>
        </p:grpSpPr>
        <p:sp>
          <p:nvSpPr>
            <p:cNvPr id="9620" name="Google Shape;9620;p41"/>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41"/>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41"/>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41"/>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41"/>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41"/>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41"/>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41"/>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41"/>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41"/>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41"/>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41"/>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41"/>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41"/>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41"/>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41"/>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41"/>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41"/>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41"/>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41"/>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41"/>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41"/>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41"/>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41"/>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41"/>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41"/>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41"/>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41"/>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41"/>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41"/>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41"/>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41"/>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41"/>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41"/>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41"/>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41"/>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41"/>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41"/>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41"/>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41"/>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41"/>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41"/>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41"/>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41"/>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41"/>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41"/>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41"/>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41"/>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41"/>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41"/>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41"/>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41"/>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41"/>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41"/>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41"/>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41"/>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41"/>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41"/>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41"/>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41"/>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41"/>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41"/>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41"/>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41"/>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41"/>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41"/>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41"/>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41"/>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41"/>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41"/>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41"/>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41"/>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41"/>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41"/>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41"/>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41"/>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41"/>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41"/>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41"/>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41"/>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41"/>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41"/>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41"/>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41"/>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41"/>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41"/>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41"/>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41"/>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41"/>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41"/>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41"/>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41"/>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41"/>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41"/>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41"/>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41"/>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41"/>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41"/>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41"/>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41"/>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41"/>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41"/>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41"/>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41"/>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41"/>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41"/>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41"/>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41"/>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41"/>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41"/>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41"/>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41"/>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41"/>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41"/>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41"/>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41"/>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41"/>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41"/>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41"/>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41"/>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41"/>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41"/>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41"/>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41"/>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41"/>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41"/>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41"/>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41"/>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41"/>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41"/>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41"/>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41"/>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41"/>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41"/>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41"/>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41"/>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41"/>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41"/>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41"/>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41"/>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41"/>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41"/>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41"/>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41"/>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41"/>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41"/>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41"/>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41"/>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41"/>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41"/>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41"/>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41"/>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41"/>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41"/>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41"/>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41"/>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41"/>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41"/>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41"/>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41"/>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41"/>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41"/>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41"/>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41"/>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41"/>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41"/>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41"/>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41"/>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41"/>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41"/>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41"/>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41"/>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41"/>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41"/>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41"/>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41"/>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41"/>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41"/>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41"/>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41"/>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41"/>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41"/>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41"/>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41"/>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BODY_1_1_3">
    <p:bg>
      <p:bgPr>
        <a:solidFill>
          <a:schemeClr val="accent6"/>
        </a:solidFill>
      </p:bgPr>
    </p:bg>
    <p:spTree>
      <p:nvGrpSpPr>
        <p:cNvPr id="9804" name="Shape 9804"/>
        <p:cNvGrpSpPr/>
        <p:nvPr/>
      </p:nvGrpSpPr>
      <p:grpSpPr>
        <a:xfrm>
          <a:off x="0" y="0"/>
          <a:ext cx="0" cy="0"/>
          <a:chOff x="0" y="0"/>
          <a:chExt cx="0" cy="0"/>
        </a:xfrm>
      </p:grpSpPr>
      <p:sp>
        <p:nvSpPr>
          <p:cNvPr id="9805" name="Google Shape;9805;p42"/>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06" name="Google Shape;9806;p42"/>
          <p:cNvSpPr txBox="1"/>
          <p:nvPr>
            <p:ph idx="2" type="title"/>
          </p:nvPr>
        </p:nvSpPr>
        <p:spPr>
          <a:xfrm flipH="1">
            <a:off x="4978865" y="1860250"/>
            <a:ext cx="3088800" cy="39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07" name="Google Shape;9807;p42"/>
          <p:cNvSpPr txBox="1"/>
          <p:nvPr>
            <p:ph idx="1" type="subTitle"/>
          </p:nvPr>
        </p:nvSpPr>
        <p:spPr>
          <a:xfrm flipH="1">
            <a:off x="5225465" y="2205750"/>
            <a:ext cx="2595600" cy="51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808" name="Google Shape;9808;p42"/>
          <p:cNvSpPr txBox="1"/>
          <p:nvPr>
            <p:ph idx="3" type="title"/>
          </p:nvPr>
        </p:nvSpPr>
        <p:spPr>
          <a:xfrm flipH="1">
            <a:off x="4978875" y="3622425"/>
            <a:ext cx="3088800" cy="39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09" name="Google Shape;9809;p42"/>
          <p:cNvSpPr txBox="1"/>
          <p:nvPr>
            <p:ph idx="4" type="subTitle"/>
          </p:nvPr>
        </p:nvSpPr>
        <p:spPr>
          <a:xfrm flipH="1">
            <a:off x="5225469" y="3967930"/>
            <a:ext cx="2595600" cy="51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t point 1">
  <p:cSld name="MAIN_POINT_2">
    <p:spTree>
      <p:nvGrpSpPr>
        <p:cNvPr id="9810" name="Shape 9810"/>
        <p:cNvGrpSpPr/>
        <p:nvPr/>
      </p:nvGrpSpPr>
      <p:grpSpPr>
        <a:xfrm>
          <a:off x="0" y="0"/>
          <a:ext cx="0" cy="0"/>
          <a:chOff x="0" y="0"/>
          <a:chExt cx="0" cy="0"/>
        </a:xfrm>
      </p:grpSpPr>
      <p:sp>
        <p:nvSpPr>
          <p:cNvPr id="9811" name="Google Shape;9811;p43"/>
          <p:cNvSpPr txBox="1"/>
          <p:nvPr>
            <p:ph type="title"/>
          </p:nvPr>
        </p:nvSpPr>
        <p:spPr>
          <a:xfrm>
            <a:off x="1812600" y="1266825"/>
            <a:ext cx="5518800" cy="260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9812" name="Google Shape;9812;p43"/>
          <p:cNvGrpSpPr/>
          <p:nvPr/>
        </p:nvGrpSpPr>
        <p:grpSpPr>
          <a:xfrm>
            <a:off x="8269395" y="2895949"/>
            <a:ext cx="322757" cy="2247555"/>
            <a:chOff x="5916125" y="1916625"/>
            <a:chExt cx="203350" cy="1416050"/>
          </a:xfrm>
        </p:grpSpPr>
        <p:sp>
          <p:nvSpPr>
            <p:cNvPr id="9813" name="Google Shape;9813;p43"/>
            <p:cNvSpPr/>
            <p:nvPr/>
          </p:nvSpPr>
          <p:spPr>
            <a:xfrm>
              <a:off x="5994150" y="2681725"/>
              <a:ext cx="47600" cy="47625"/>
            </a:xfrm>
            <a:custGeom>
              <a:rect b="b" l="l" r="r" t="t"/>
              <a:pathLst>
                <a:path extrusionOk="0" h="1905" w="1904">
                  <a:moveTo>
                    <a:pt x="0" y="1"/>
                  </a:moveTo>
                  <a:lnTo>
                    <a:pt x="0" y="1904"/>
                  </a:lnTo>
                  <a:lnTo>
                    <a:pt x="1904" y="1904"/>
                  </a:lnTo>
                  <a:lnTo>
                    <a:pt x="1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43"/>
            <p:cNvSpPr/>
            <p:nvPr/>
          </p:nvSpPr>
          <p:spPr>
            <a:xfrm>
              <a:off x="5994150" y="2633825"/>
              <a:ext cx="47600" cy="47925"/>
            </a:xfrm>
            <a:custGeom>
              <a:rect b="b" l="l" r="r" t="t"/>
              <a:pathLst>
                <a:path extrusionOk="0" h="1917" w="1904">
                  <a:moveTo>
                    <a:pt x="0" y="1"/>
                  </a:moveTo>
                  <a:lnTo>
                    <a:pt x="0" y="1917"/>
                  </a:lnTo>
                  <a:lnTo>
                    <a:pt x="1904" y="1917"/>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43"/>
            <p:cNvSpPr/>
            <p:nvPr/>
          </p:nvSpPr>
          <p:spPr>
            <a:xfrm>
              <a:off x="5994150" y="2729625"/>
              <a:ext cx="47600" cy="47625"/>
            </a:xfrm>
            <a:custGeom>
              <a:rect b="b" l="l" r="r" t="t"/>
              <a:pathLst>
                <a:path extrusionOk="0" h="1905" w="1904">
                  <a:moveTo>
                    <a:pt x="0" y="0"/>
                  </a:moveTo>
                  <a:lnTo>
                    <a:pt x="0" y="1904"/>
                  </a:lnTo>
                  <a:lnTo>
                    <a:pt x="1904" y="1904"/>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43"/>
            <p:cNvSpPr/>
            <p:nvPr/>
          </p:nvSpPr>
          <p:spPr>
            <a:xfrm>
              <a:off x="5994150" y="2776900"/>
              <a:ext cx="47600" cy="47925"/>
            </a:xfrm>
            <a:custGeom>
              <a:rect b="b" l="l" r="r" t="t"/>
              <a:pathLst>
                <a:path extrusionOk="0" h="1917" w="1904">
                  <a:moveTo>
                    <a:pt x="0" y="1"/>
                  </a:moveTo>
                  <a:lnTo>
                    <a:pt x="0" y="1917"/>
                  </a:lnTo>
                  <a:lnTo>
                    <a:pt x="1904" y="1917"/>
                  </a:lnTo>
                  <a:lnTo>
                    <a:pt x="1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43"/>
            <p:cNvSpPr/>
            <p:nvPr/>
          </p:nvSpPr>
          <p:spPr>
            <a:xfrm>
              <a:off x="5994150" y="2491050"/>
              <a:ext cx="47600" cy="47925"/>
            </a:xfrm>
            <a:custGeom>
              <a:rect b="b" l="l" r="r" t="t"/>
              <a:pathLst>
                <a:path extrusionOk="0" h="1917" w="1904">
                  <a:moveTo>
                    <a:pt x="0" y="1"/>
                  </a:moveTo>
                  <a:lnTo>
                    <a:pt x="0" y="1916"/>
                  </a:lnTo>
                  <a:lnTo>
                    <a:pt x="1904" y="1916"/>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43"/>
            <p:cNvSpPr/>
            <p:nvPr/>
          </p:nvSpPr>
          <p:spPr>
            <a:xfrm>
              <a:off x="5994150" y="2443450"/>
              <a:ext cx="47600" cy="47625"/>
            </a:xfrm>
            <a:custGeom>
              <a:rect b="b" l="l" r="r" t="t"/>
              <a:pathLst>
                <a:path extrusionOk="0" h="1905" w="1904">
                  <a:moveTo>
                    <a:pt x="0" y="1"/>
                  </a:moveTo>
                  <a:lnTo>
                    <a:pt x="0" y="1905"/>
                  </a:lnTo>
                  <a:lnTo>
                    <a:pt x="1904" y="1905"/>
                  </a:lnTo>
                  <a:lnTo>
                    <a:pt x="1904" y="1"/>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43"/>
            <p:cNvSpPr/>
            <p:nvPr/>
          </p:nvSpPr>
          <p:spPr>
            <a:xfrm>
              <a:off x="5994150" y="2538650"/>
              <a:ext cx="47600" cy="47625"/>
            </a:xfrm>
            <a:custGeom>
              <a:rect b="b" l="l" r="r" t="t"/>
              <a:pathLst>
                <a:path extrusionOk="0" h="1905" w="1904">
                  <a:moveTo>
                    <a:pt x="0" y="0"/>
                  </a:moveTo>
                  <a:lnTo>
                    <a:pt x="0" y="1904"/>
                  </a:lnTo>
                  <a:lnTo>
                    <a:pt x="1904" y="1904"/>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43"/>
            <p:cNvSpPr/>
            <p:nvPr/>
          </p:nvSpPr>
          <p:spPr>
            <a:xfrm>
              <a:off x="5994150" y="2586550"/>
              <a:ext cx="47600" cy="47600"/>
            </a:xfrm>
            <a:custGeom>
              <a:rect b="b" l="l" r="r" t="t"/>
              <a:pathLst>
                <a:path extrusionOk="0" h="1904" w="1904">
                  <a:moveTo>
                    <a:pt x="0" y="0"/>
                  </a:moveTo>
                  <a:lnTo>
                    <a:pt x="0" y="1904"/>
                  </a:lnTo>
                  <a:lnTo>
                    <a:pt x="1904" y="1904"/>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43"/>
            <p:cNvSpPr/>
            <p:nvPr/>
          </p:nvSpPr>
          <p:spPr>
            <a:xfrm>
              <a:off x="5994150" y="2300375"/>
              <a:ext cx="47600" cy="47625"/>
            </a:xfrm>
            <a:custGeom>
              <a:rect b="b" l="l" r="r" t="t"/>
              <a:pathLst>
                <a:path extrusionOk="0" h="1905" w="1904">
                  <a:moveTo>
                    <a:pt x="0" y="1"/>
                  </a:moveTo>
                  <a:lnTo>
                    <a:pt x="0" y="1905"/>
                  </a:lnTo>
                  <a:lnTo>
                    <a:pt x="1904" y="1905"/>
                  </a:lnTo>
                  <a:lnTo>
                    <a:pt x="1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43"/>
            <p:cNvSpPr/>
            <p:nvPr/>
          </p:nvSpPr>
          <p:spPr>
            <a:xfrm>
              <a:off x="5994150" y="2252500"/>
              <a:ext cx="47600" cy="47600"/>
            </a:xfrm>
            <a:custGeom>
              <a:rect b="b" l="l" r="r" t="t"/>
              <a:pathLst>
                <a:path extrusionOk="0" h="1904" w="1904">
                  <a:moveTo>
                    <a:pt x="0" y="0"/>
                  </a:moveTo>
                  <a:lnTo>
                    <a:pt x="0" y="1904"/>
                  </a:lnTo>
                  <a:lnTo>
                    <a:pt x="1904" y="1904"/>
                  </a:lnTo>
                  <a:lnTo>
                    <a:pt x="1904" y="0"/>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43"/>
            <p:cNvSpPr/>
            <p:nvPr/>
          </p:nvSpPr>
          <p:spPr>
            <a:xfrm>
              <a:off x="5994150" y="2347975"/>
              <a:ext cx="47600" cy="47925"/>
            </a:xfrm>
            <a:custGeom>
              <a:rect b="b" l="l" r="r" t="t"/>
              <a:pathLst>
                <a:path extrusionOk="0" h="1917" w="1904">
                  <a:moveTo>
                    <a:pt x="0" y="1"/>
                  </a:moveTo>
                  <a:lnTo>
                    <a:pt x="0" y="1916"/>
                  </a:lnTo>
                  <a:lnTo>
                    <a:pt x="1904" y="1916"/>
                  </a:lnTo>
                  <a:lnTo>
                    <a:pt x="1904" y="1"/>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43"/>
            <p:cNvSpPr/>
            <p:nvPr/>
          </p:nvSpPr>
          <p:spPr>
            <a:xfrm>
              <a:off x="5994150" y="2395575"/>
              <a:ext cx="47600" cy="47600"/>
            </a:xfrm>
            <a:custGeom>
              <a:rect b="b" l="l" r="r" t="t"/>
              <a:pathLst>
                <a:path extrusionOk="0" h="1904" w="1904">
                  <a:moveTo>
                    <a:pt x="0" y="0"/>
                  </a:moveTo>
                  <a:lnTo>
                    <a:pt x="0" y="1904"/>
                  </a:lnTo>
                  <a:lnTo>
                    <a:pt x="1904" y="1904"/>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43"/>
            <p:cNvSpPr/>
            <p:nvPr/>
          </p:nvSpPr>
          <p:spPr>
            <a:xfrm>
              <a:off x="5994150" y="2109700"/>
              <a:ext cx="47600" cy="47925"/>
            </a:xfrm>
            <a:custGeom>
              <a:rect b="b" l="l" r="r" t="t"/>
              <a:pathLst>
                <a:path extrusionOk="0" h="1917" w="1904">
                  <a:moveTo>
                    <a:pt x="0" y="1"/>
                  </a:moveTo>
                  <a:lnTo>
                    <a:pt x="0" y="1917"/>
                  </a:lnTo>
                  <a:lnTo>
                    <a:pt x="1904" y="1917"/>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43"/>
            <p:cNvSpPr/>
            <p:nvPr/>
          </p:nvSpPr>
          <p:spPr>
            <a:xfrm>
              <a:off x="5994150" y="2061825"/>
              <a:ext cx="47600" cy="47900"/>
            </a:xfrm>
            <a:custGeom>
              <a:rect b="b" l="l" r="r" t="t"/>
              <a:pathLst>
                <a:path extrusionOk="0" h="1916" w="1904">
                  <a:moveTo>
                    <a:pt x="0" y="0"/>
                  </a:moveTo>
                  <a:lnTo>
                    <a:pt x="0" y="1916"/>
                  </a:lnTo>
                  <a:lnTo>
                    <a:pt x="1904" y="1916"/>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43"/>
            <p:cNvSpPr/>
            <p:nvPr/>
          </p:nvSpPr>
          <p:spPr>
            <a:xfrm>
              <a:off x="5994150" y="2157300"/>
              <a:ext cx="47600" cy="47625"/>
            </a:xfrm>
            <a:custGeom>
              <a:rect b="b" l="l" r="r" t="t"/>
              <a:pathLst>
                <a:path extrusionOk="0" h="1905" w="1904">
                  <a:moveTo>
                    <a:pt x="0" y="1"/>
                  </a:moveTo>
                  <a:lnTo>
                    <a:pt x="0" y="1904"/>
                  </a:lnTo>
                  <a:lnTo>
                    <a:pt x="1904" y="1904"/>
                  </a:lnTo>
                  <a:lnTo>
                    <a:pt x="1904" y="1"/>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43"/>
            <p:cNvSpPr/>
            <p:nvPr/>
          </p:nvSpPr>
          <p:spPr>
            <a:xfrm>
              <a:off x="5994150" y="2204900"/>
              <a:ext cx="47600" cy="47925"/>
            </a:xfrm>
            <a:custGeom>
              <a:rect b="b" l="l" r="r" t="t"/>
              <a:pathLst>
                <a:path extrusionOk="0" h="1917" w="1904">
                  <a:moveTo>
                    <a:pt x="0" y="0"/>
                  </a:moveTo>
                  <a:lnTo>
                    <a:pt x="0" y="1916"/>
                  </a:lnTo>
                  <a:lnTo>
                    <a:pt x="1904" y="1916"/>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43"/>
            <p:cNvSpPr/>
            <p:nvPr/>
          </p:nvSpPr>
          <p:spPr>
            <a:xfrm>
              <a:off x="5994150" y="3059150"/>
              <a:ext cx="47600" cy="47925"/>
            </a:xfrm>
            <a:custGeom>
              <a:rect b="b" l="l" r="r" t="t"/>
              <a:pathLst>
                <a:path extrusionOk="0" h="1917" w="1904">
                  <a:moveTo>
                    <a:pt x="0" y="1"/>
                  </a:moveTo>
                  <a:lnTo>
                    <a:pt x="0" y="1916"/>
                  </a:lnTo>
                  <a:lnTo>
                    <a:pt x="1904" y="1916"/>
                  </a:lnTo>
                  <a:lnTo>
                    <a:pt x="1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43"/>
            <p:cNvSpPr/>
            <p:nvPr/>
          </p:nvSpPr>
          <p:spPr>
            <a:xfrm>
              <a:off x="5994150" y="3011550"/>
              <a:ext cx="47600" cy="47625"/>
            </a:xfrm>
            <a:custGeom>
              <a:rect b="b" l="l" r="r" t="t"/>
              <a:pathLst>
                <a:path extrusionOk="0" h="1905" w="1904">
                  <a:moveTo>
                    <a:pt x="0" y="1"/>
                  </a:moveTo>
                  <a:lnTo>
                    <a:pt x="0" y="1905"/>
                  </a:lnTo>
                  <a:lnTo>
                    <a:pt x="1904" y="1905"/>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43"/>
            <p:cNvSpPr/>
            <p:nvPr/>
          </p:nvSpPr>
          <p:spPr>
            <a:xfrm>
              <a:off x="5994150" y="3106750"/>
              <a:ext cx="47600" cy="47925"/>
            </a:xfrm>
            <a:custGeom>
              <a:rect b="b" l="l" r="r" t="t"/>
              <a:pathLst>
                <a:path extrusionOk="0" h="1917" w="1904">
                  <a:moveTo>
                    <a:pt x="0" y="0"/>
                  </a:moveTo>
                  <a:lnTo>
                    <a:pt x="0" y="1916"/>
                  </a:lnTo>
                  <a:lnTo>
                    <a:pt x="1904" y="1916"/>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43"/>
            <p:cNvSpPr/>
            <p:nvPr/>
          </p:nvSpPr>
          <p:spPr>
            <a:xfrm>
              <a:off x="5994150" y="2868475"/>
              <a:ext cx="47600" cy="47625"/>
            </a:xfrm>
            <a:custGeom>
              <a:rect b="b" l="l" r="r" t="t"/>
              <a:pathLst>
                <a:path extrusionOk="0" h="1905" w="1904">
                  <a:moveTo>
                    <a:pt x="0" y="1"/>
                  </a:moveTo>
                  <a:lnTo>
                    <a:pt x="0" y="1904"/>
                  </a:lnTo>
                  <a:lnTo>
                    <a:pt x="1904" y="1904"/>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43"/>
            <p:cNvSpPr/>
            <p:nvPr/>
          </p:nvSpPr>
          <p:spPr>
            <a:xfrm>
              <a:off x="5994150" y="2820900"/>
              <a:ext cx="47600" cy="47900"/>
            </a:xfrm>
            <a:custGeom>
              <a:rect b="b" l="l" r="r" t="t"/>
              <a:pathLst>
                <a:path extrusionOk="0" h="1916" w="1904">
                  <a:moveTo>
                    <a:pt x="0" y="0"/>
                  </a:moveTo>
                  <a:lnTo>
                    <a:pt x="0" y="1916"/>
                  </a:lnTo>
                  <a:lnTo>
                    <a:pt x="1904" y="1916"/>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43"/>
            <p:cNvSpPr/>
            <p:nvPr/>
          </p:nvSpPr>
          <p:spPr>
            <a:xfrm>
              <a:off x="5994150" y="2916075"/>
              <a:ext cx="47600" cy="47925"/>
            </a:xfrm>
            <a:custGeom>
              <a:rect b="b" l="l" r="r" t="t"/>
              <a:pathLst>
                <a:path extrusionOk="0" h="1917" w="1904">
                  <a:moveTo>
                    <a:pt x="0" y="0"/>
                  </a:moveTo>
                  <a:lnTo>
                    <a:pt x="0" y="1916"/>
                  </a:lnTo>
                  <a:lnTo>
                    <a:pt x="1904" y="1916"/>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43"/>
            <p:cNvSpPr/>
            <p:nvPr/>
          </p:nvSpPr>
          <p:spPr>
            <a:xfrm>
              <a:off x="5994150" y="2963975"/>
              <a:ext cx="47600" cy="47900"/>
            </a:xfrm>
            <a:custGeom>
              <a:rect b="b" l="l" r="r" t="t"/>
              <a:pathLst>
                <a:path extrusionOk="0" h="1916" w="1904">
                  <a:moveTo>
                    <a:pt x="0" y="0"/>
                  </a:moveTo>
                  <a:lnTo>
                    <a:pt x="0" y="1916"/>
                  </a:lnTo>
                  <a:lnTo>
                    <a:pt x="1904" y="1916"/>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43"/>
            <p:cNvSpPr/>
            <p:nvPr/>
          </p:nvSpPr>
          <p:spPr>
            <a:xfrm>
              <a:off x="5994150" y="3189275"/>
              <a:ext cx="47600" cy="47625"/>
            </a:xfrm>
            <a:custGeom>
              <a:rect b="b" l="l" r="r" t="t"/>
              <a:pathLst>
                <a:path extrusionOk="0" h="1905" w="1904">
                  <a:moveTo>
                    <a:pt x="0" y="1"/>
                  </a:moveTo>
                  <a:lnTo>
                    <a:pt x="0" y="1904"/>
                  </a:lnTo>
                  <a:lnTo>
                    <a:pt x="1904" y="1904"/>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43"/>
            <p:cNvSpPr/>
            <p:nvPr/>
          </p:nvSpPr>
          <p:spPr>
            <a:xfrm>
              <a:off x="5994150" y="3141700"/>
              <a:ext cx="47600" cy="47900"/>
            </a:xfrm>
            <a:custGeom>
              <a:rect b="b" l="l" r="r" t="t"/>
              <a:pathLst>
                <a:path extrusionOk="0" h="1916" w="1904">
                  <a:moveTo>
                    <a:pt x="0" y="0"/>
                  </a:moveTo>
                  <a:lnTo>
                    <a:pt x="0" y="1916"/>
                  </a:lnTo>
                  <a:lnTo>
                    <a:pt x="1904" y="1916"/>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43"/>
            <p:cNvSpPr/>
            <p:nvPr/>
          </p:nvSpPr>
          <p:spPr>
            <a:xfrm>
              <a:off x="5994150" y="3237175"/>
              <a:ext cx="47600" cy="47625"/>
            </a:xfrm>
            <a:custGeom>
              <a:rect b="b" l="l" r="r" t="t"/>
              <a:pathLst>
                <a:path extrusionOk="0" h="1905" w="1904">
                  <a:moveTo>
                    <a:pt x="0" y="0"/>
                  </a:moveTo>
                  <a:lnTo>
                    <a:pt x="0" y="1904"/>
                  </a:lnTo>
                  <a:lnTo>
                    <a:pt x="1904" y="1904"/>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43"/>
            <p:cNvSpPr/>
            <p:nvPr/>
          </p:nvSpPr>
          <p:spPr>
            <a:xfrm>
              <a:off x="5994150" y="3284775"/>
              <a:ext cx="47600" cy="47900"/>
            </a:xfrm>
            <a:custGeom>
              <a:rect b="b" l="l" r="r" t="t"/>
              <a:pathLst>
                <a:path extrusionOk="0" h="1916" w="1904">
                  <a:moveTo>
                    <a:pt x="0" y="0"/>
                  </a:moveTo>
                  <a:lnTo>
                    <a:pt x="0" y="1916"/>
                  </a:lnTo>
                  <a:lnTo>
                    <a:pt x="1904" y="1916"/>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43"/>
            <p:cNvSpPr/>
            <p:nvPr/>
          </p:nvSpPr>
          <p:spPr>
            <a:xfrm>
              <a:off x="6003475" y="1916625"/>
              <a:ext cx="28950" cy="28950"/>
            </a:xfrm>
            <a:custGeom>
              <a:rect b="b" l="l" r="r" t="t"/>
              <a:pathLst>
                <a:path extrusionOk="0" h="1158" w="1158">
                  <a:moveTo>
                    <a:pt x="1" y="1"/>
                  </a:moveTo>
                  <a:lnTo>
                    <a:pt x="1" y="1157"/>
                  </a:lnTo>
                  <a:lnTo>
                    <a:pt x="1157" y="1157"/>
                  </a:lnTo>
                  <a:lnTo>
                    <a:pt x="1157"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43"/>
            <p:cNvSpPr/>
            <p:nvPr/>
          </p:nvSpPr>
          <p:spPr>
            <a:xfrm>
              <a:off x="6003475" y="1945550"/>
              <a:ext cx="28950" cy="28950"/>
            </a:xfrm>
            <a:custGeom>
              <a:rect b="b" l="l" r="r" t="t"/>
              <a:pathLst>
                <a:path extrusionOk="0" h="1158" w="1158">
                  <a:moveTo>
                    <a:pt x="1" y="0"/>
                  </a:moveTo>
                  <a:lnTo>
                    <a:pt x="1" y="1157"/>
                  </a:lnTo>
                  <a:lnTo>
                    <a:pt x="1157" y="1157"/>
                  </a:lnTo>
                  <a:lnTo>
                    <a:pt x="11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43"/>
            <p:cNvSpPr/>
            <p:nvPr/>
          </p:nvSpPr>
          <p:spPr>
            <a:xfrm>
              <a:off x="6003475" y="1974475"/>
              <a:ext cx="28950" cy="29225"/>
            </a:xfrm>
            <a:custGeom>
              <a:rect b="b" l="l" r="r" t="t"/>
              <a:pathLst>
                <a:path extrusionOk="0" h="1169" w="1158">
                  <a:moveTo>
                    <a:pt x="1" y="0"/>
                  </a:moveTo>
                  <a:lnTo>
                    <a:pt x="1" y="1169"/>
                  </a:lnTo>
                  <a:lnTo>
                    <a:pt x="1157" y="1169"/>
                  </a:lnTo>
                  <a:lnTo>
                    <a:pt x="1157"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43"/>
            <p:cNvSpPr/>
            <p:nvPr/>
          </p:nvSpPr>
          <p:spPr>
            <a:xfrm>
              <a:off x="5974550" y="1945550"/>
              <a:ext cx="28950" cy="28950"/>
            </a:xfrm>
            <a:custGeom>
              <a:rect b="b" l="l" r="r" t="t"/>
              <a:pathLst>
                <a:path extrusionOk="0" h="1158" w="1158">
                  <a:moveTo>
                    <a:pt x="1" y="0"/>
                  </a:moveTo>
                  <a:lnTo>
                    <a:pt x="1" y="1157"/>
                  </a:lnTo>
                  <a:lnTo>
                    <a:pt x="1158" y="1157"/>
                  </a:lnTo>
                  <a:lnTo>
                    <a:pt x="1158"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43"/>
            <p:cNvSpPr/>
            <p:nvPr/>
          </p:nvSpPr>
          <p:spPr>
            <a:xfrm>
              <a:off x="5974550" y="1974475"/>
              <a:ext cx="28950" cy="29225"/>
            </a:xfrm>
            <a:custGeom>
              <a:rect b="b" l="l" r="r" t="t"/>
              <a:pathLst>
                <a:path extrusionOk="0" h="1169" w="1158">
                  <a:moveTo>
                    <a:pt x="1" y="0"/>
                  </a:moveTo>
                  <a:lnTo>
                    <a:pt x="1" y="1169"/>
                  </a:lnTo>
                  <a:lnTo>
                    <a:pt x="1158" y="1169"/>
                  </a:lnTo>
                  <a:lnTo>
                    <a:pt x="11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43"/>
            <p:cNvSpPr/>
            <p:nvPr/>
          </p:nvSpPr>
          <p:spPr>
            <a:xfrm>
              <a:off x="5945050" y="1974475"/>
              <a:ext cx="28925" cy="29225"/>
            </a:xfrm>
            <a:custGeom>
              <a:rect b="b" l="l" r="r" t="t"/>
              <a:pathLst>
                <a:path extrusionOk="0" h="1169" w="1157">
                  <a:moveTo>
                    <a:pt x="0" y="0"/>
                  </a:moveTo>
                  <a:lnTo>
                    <a:pt x="0" y="1169"/>
                  </a:lnTo>
                  <a:lnTo>
                    <a:pt x="1157" y="1169"/>
                  </a:lnTo>
                  <a:lnTo>
                    <a:pt x="1157"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43"/>
            <p:cNvSpPr/>
            <p:nvPr/>
          </p:nvSpPr>
          <p:spPr>
            <a:xfrm>
              <a:off x="5916125" y="2003975"/>
              <a:ext cx="28950" cy="28950"/>
            </a:xfrm>
            <a:custGeom>
              <a:rect b="b" l="l" r="r" t="t"/>
              <a:pathLst>
                <a:path extrusionOk="0" h="1158" w="1158">
                  <a:moveTo>
                    <a:pt x="0" y="1"/>
                  </a:moveTo>
                  <a:lnTo>
                    <a:pt x="0" y="1158"/>
                  </a:lnTo>
                  <a:lnTo>
                    <a:pt x="1157" y="1158"/>
                  </a:lnTo>
                  <a:lnTo>
                    <a:pt x="11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43"/>
            <p:cNvSpPr/>
            <p:nvPr/>
          </p:nvSpPr>
          <p:spPr>
            <a:xfrm>
              <a:off x="6032400" y="1945550"/>
              <a:ext cx="29225" cy="28950"/>
            </a:xfrm>
            <a:custGeom>
              <a:rect b="b" l="l" r="r" t="t"/>
              <a:pathLst>
                <a:path extrusionOk="0" h="1158" w="1169">
                  <a:moveTo>
                    <a:pt x="0" y="0"/>
                  </a:moveTo>
                  <a:lnTo>
                    <a:pt x="0" y="1157"/>
                  </a:lnTo>
                  <a:lnTo>
                    <a:pt x="1169" y="1157"/>
                  </a:lnTo>
                  <a:lnTo>
                    <a:pt x="1169" y="0"/>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43"/>
            <p:cNvSpPr/>
            <p:nvPr/>
          </p:nvSpPr>
          <p:spPr>
            <a:xfrm>
              <a:off x="6032400" y="1974475"/>
              <a:ext cx="29225" cy="29225"/>
            </a:xfrm>
            <a:custGeom>
              <a:rect b="b" l="l" r="r" t="t"/>
              <a:pathLst>
                <a:path extrusionOk="0" h="1169" w="1169">
                  <a:moveTo>
                    <a:pt x="0" y="0"/>
                  </a:moveTo>
                  <a:lnTo>
                    <a:pt x="0" y="1169"/>
                  </a:lnTo>
                  <a:lnTo>
                    <a:pt x="1169" y="1169"/>
                  </a:lnTo>
                  <a:lnTo>
                    <a:pt x="1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43"/>
            <p:cNvSpPr/>
            <p:nvPr/>
          </p:nvSpPr>
          <p:spPr>
            <a:xfrm>
              <a:off x="6061300" y="1974475"/>
              <a:ext cx="29250" cy="29225"/>
            </a:xfrm>
            <a:custGeom>
              <a:rect b="b" l="l" r="r" t="t"/>
              <a:pathLst>
                <a:path extrusionOk="0" h="1169" w="1170">
                  <a:moveTo>
                    <a:pt x="1" y="0"/>
                  </a:moveTo>
                  <a:lnTo>
                    <a:pt x="1" y="1169"/>
                  </a:lnTo>
                  <a:lnTo>
                    <a:pt x="1170" y="1169"/>
                  </a:lnTo>
                  <a:lnTo>
                    <a:pt x="1170" y="0"/>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43"/>
            <p:cNvSpPr/>
            <p:nvPr/>
          </p:nvSpPr>
          <p:spPr>
            <a:xfrm>
              <a:off x="6003475" y="2003975"/>
              <a:ext cx="28950" cy="28950"/>
            </a:xfrm>
            <a:custGeom>
              <a:rect b="b" l="l" r="r" t="t"/>
              <a:pathLst>
                <a:path extrusionOk="0" h="1158" w="1158">
                  <a:moveTo>
                    <a:pt x="1" y="1"/>
                  </a:moveTo>
                  <a:lnTo>
                    <a:pt x="1" y="1158"/>
                  </a:lnTo>
                  <a:lnTo>
                    <a:pt x="1157" y="1158"/>
                  </a:lnTo>
                  <a:lnTo>
                    <a:pt x="1157"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43"/>
            <p:cNvSpPr/>
            <p:nvPr/>
          </p:nvSpPr>
          <p:spPr>
            <a:xfrm>
              <a:off x="5974550" y="2003975"/>
              <a:ext cx="28950" cy="28950"/>
            </a:xfrm>
            <a:custGeom>
              <a:rect b="b" l="l" r="r" t="t"/>
              <a:pathLst>
                <a:path extrusionOk="0" h="1158" w="1158">
                  <a:moveTo>
                    <a:pt x="1" y="1"/>
                  </a:moveTo>
                  <a:lnTo>
                    <a:pt x="1" y="1158"/>
                  </a:lnTo>
                  <a:lnTo>
                    <a:pt x="1158" y="1158"/>
                  </a:lnTo>
                  <a:lnTo>
                    <a:pt x="1158"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43"/>
            <p:cNvSpPr/>
            <p:nvPr/>
          </p:nvSpPr>
          <p:spPr>
            <a:xfrm>
              <a:off x="5945050" y="2003975"/>
              <a:ext cx="28925" cy="28950"/>
            </a:xfrm>
            <a:custGeom>
              <a:rect b="b" l="l" r="r" t="t"/>
              <a:pathLst>
                <a:path extrusionOk="0" h="1158" w="1157">
                  <a:moveTo>
                    <a:pt x="0" y="1"/>
                  </a:moveTo>
                  <a:lnTo>
                    <a:pt x="0" y="1158"/>
                  </a:lnTo>
                  <a:lnTo>
                    <a:pt x="1157" y="1158"/>
                  </a:lnTo>
                  <a:lnTo>
                    <a:pt x="11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43"/>
            <p:cNvSpPr/>
            <p:nvPr/>
          </p:nvSpPr>
          <p:spPr>
            <a:xfrm>
              <a:off x="6032400" y="2003975"/>
              <a:ext cx="29225" cy="28950"/>
            </a:xfrm>
            <a:custGeom>
              <a:rect b="b" l="l" r="r" t="t"/>
              <a:pathLst>
                <a:path extrusionOk="0" h="1158" w="1169">
                  <a:moveTo>
                    <a:pt x="0" y="1"/>
                  </a:moveTo>
                  <a:lnTo>
                    <a:pt x="0" y="1158"/>
                  </a:lnTo>
                  <a:lnTo>
                    <a:pt x="1169" y="1158"/>
                  </a:lnTo>
                  <a:lnTo>
                    <a:pt x="116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43"/>
            <p:cNvSpPr/>
            <p:nvPr/>
          </p:nvSpPr>
          <p:spPr>
            <a:xfrm>
              <a:off x="6003475" y="2032900"/>
              <a:ext cx="28950" cy="28950"/>
            </a:xfrm>
            <a:custGeom>
              <a:rect b="b" l="l" r="r" t="t"/>
              <a:pathLst>
                <a:path extrusionOk="0" h="1158" w="1158">
                  <a:moveTo>
                    <a:pt x="1" y="1"/>
                  </a:moveTo>
                  <a:lnTo>
                    <a:pt x="1" y="1157"/>
                  </a:lnTo>
                  <a:lnTo>
                    <a:pt x="1157" y="1157"/>
                  </a:lnTo>
                  <a:lnTo>
                    <a:pt x="1157"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43"/>
            <p:cNvSpPr/>
            <p:nvPr/>
          </p:nvSpPr>
          <p:spPr>
            <a:xfrm>
              <a:off x="5974550" y="2032900"/>
              <a:ext cx="28950" cy="28950"/>
            </a:xfrm>
            <a:custGeom>
              <a:rect b="b" l="l" r="r" t="t"/>
              <a:pathLst>
                <a:path extrusionOk="0" h="1158" w="1158">
                  <a:moveTo>
                    <a:pt x="1" y="1"/>
                  </a:moveTo>
                  <a:lnTo>
                    <a:pt x="1" y="1157"/>
                  </a:lnTo>
                  <a:lnTo>
                    <a:pt x="1158" y="1157"/>
                  </a:lnTo>
                  <a:lnTo>
                    <a:pt x="11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43"/>
            <p:cNvSpPr/>
            <p:nvPr/>
          </p:nvSpPr>
          <p:spPr>
            <a:xfrm>
              <a:off x="6032400" y="2032900"/>
              <a:ext cx="29225" cy="28950"/>
            </a:xfrm>
            <a:custGeom>
              <a:rect b="b" l="l" r="r" t="t"/>
              <a:pathLst>
                <a:path extrusionOk="0" h="1158" w="1169">
                  <a:moveTo>
                    <a:pt x="0" y="1"/>
                  </a:moveTo>
                  <a:lnTo>
                    <a:pt x="0" y="1157"/>
                  </a:lnTo>
                  <a:lnTo>
                    <a:pt x="1169" y="1157"/>
                  </a:lnTo>
                  <a:lnTo>
                    <a:pt x="11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43"/>
            <p:cNvSpPr/>
            <p:nvPr/>
          </p:nvSpPr>
          <p:spPr>
            <a:xfrm>
              <a:off x="6061300" y="2003975"/>
              <a:ext cx="29250" cy="28950"/>
            </a:xfrm>
            <a:custGeom>
              <a:rect b="b" l="l" r="r" t="t"/>
              <a:pathLst>
                <a:path extrusionOk="0" h="1158" w="1170">
                  <a:moveTo>
                    <a:pt x="1" y="1"/>
                  </a:moveTo>
                  <a:lnTo>
                    <a:pt x="1" y="1158"/>
                  </a:lnTo>
                  <a:lnTo>
                    <a:pt x="1170" y="1158"/>
                  </a:lnTo>
                  <a:lnTo>
                    <a:pt x="11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43"/>
            <p:cNvSpPr/>
            <p:nvPr/>
          </p:nvSpPr>
          <p:spPr>
            <a:xfrm>
              <a:off x="6090525" y="2003975"/>
              <a:ext cx="28950" cy="28950"/>
            </a:xfrm>
            <a:custGeom>
              <a:rect b="b" l="l" r="r" t="t"/>
              <a:pathLst>
                <a:path extrusionOk="0" h="1158" w="1158">
                  <a:moveTo>
                    <a:pt x="1" y="1"/>
                  </a:moveTo>
                  <a:lnTo>
                    <a:pt x="1" y="1158"/>
                  </a:lnTo>
                  <a:lnTo>
                    <a:pt x="1157" y="1158"/>
                  </a:lnTo>
                  <a:lnTo>
                    <a:pt x="1157"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9" name="Google Shape;9859;p43"/>
          <p:cNvGrpSpPr/>
          <p:nvPr/>
        </p:nvGrpSpPr>
        <p:grpSpPr>
          <a:xfrm flipH="1" rot="10800000">
            <a:off x="551845" y="-1"/>
            <a:ext cx="322757" cy="2247555"/>
            <a:chOff x="5916125" y="1916625"/>
            <a:chExt cx="203350" cy="1416050"/>
          </a:xfrm>
        </p:grpSpPr>
        <p:sp>
          <p:nvSpPr>
            <p:cNvPr id="9860" name="Google Shape;9860;p43"/>
            <p:cNvSpPr/>
            <p:nvPr/>
          </p:nvSpPr>
          <p:spPr>
            <a:xfrm>
              <a:off x="5994150" y="2681725"/>
              <a:ext cx="47600" cy="47625"/>
            </a:xfrm>
            <a:custGeom>
              <a:rect b="b" l="l" r="r" t="t"/>
              <a:pathLst>
                <a:path extrusionOk="0" h="1905" w="1904">
                  <a:moveTo>
                    <a:pt x="0" y="1"/>
                  </a:moveTo>
                  <a:lnTo>
                    <a:pt x="0" y="1904"/>
                  </a:lnTo>
                  <a:lnTo>
                    <a:pt x="1904" y="1904"/>
                  </a:lnTo>
                  <a:lnTo>
                    <a:pt x="1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43"/>
            <p:cNvSpPr/>
            <p:nvPr/>
          </p:nvSpPr>
          <p:spPr>
            <a:xfrm>
              <a:off x="5994150" y="2633825"/>
              <a:ext cx="47600" cy="47925"/>
            </a:xfrm>
            <a:custGeom>
              <a:rect b="b" l="l" r="r" t="t"/>
              <a:pathLst>
                <a:path extrusionOk="0" h="1917" w="1904">
                  <a:moveTo>
                    <a:pt x="0" y="1"/>
                  </a:moveTo>
                  <a:lnTo>
                    <a:pt x="0" y="1917"/>
                  </a:lnTo>
                  <a:lnTo>
                    <a:pt x="1904" y="1917"/>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43"/>
            <p:cNvSpPr/>
            <p:nvPr/>
          </p:nvSpPr>
          <p:spPr>
            <a:xfrm>
              <a:off x="5994150" y="2729625"/>
              <a:ext cx="47600" cy="47625"/>
            </a:xfrm>
            <a:custGeom>
              <a:rect b="b" l="l" r="r" t="t"/>
              <a:pathLst>
                <a:path extrusionOk="0" h="1905" w="1904">
                  <a:moveTo>
                    <a:pt x="0" y="0"/>
                  </a:moveTo>
                  <a:lnTo>
                    <a:pt x="0" y="1904"/>
                  </a:lnTo>
                  <a:lnTo>
                    <a:pt x="1904" y="1904"/>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43"/>
            <p:cNvSpPr/>
            <p:nvPr/>
          </p:nvSpPr>
          <p:spPr>
            <a:xfrm>
              <a:off x="5994150" y="2776900"/>
              <a:ext cx="47600" cy="47925"/>
            </a:xfrm>
            <a:custGeom>
              <a:rect b="b" l="l" r="r" t="t"/>
              <a:pathLst>
                <a:path extrusionOk="0" h="1917" w="1904">
                  <a:moveTo>
                    <a:pt x="0" y="1"/>
                  </a:moveTo>
                  <a:lnTo>
                    <a:pt x="0" y="1917"/>
                  </a:lnTo>
                  <a:lnTo>
                    <a:pt x="1904" y="1917"/>
                  </a:lnTo>
                  <a:lnTo>
                    <a:pt x="1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43"/>
            <p:cNvSpPr/>
            <p:nvPr/>
          </p:nvSpPr>
          <p:spPr>
            <a:xfrm>
              <a:off x="5994150" y="2491050"/>
              <a:ext cx="47600" cy="47925"/>
            </a:xfrm>
            <a:custGeom>
              <a:rect b="b" l="l" r="r" t="t"/>
              <a:pathLst>
                <a:path extrusionOk="0" h="1917" w="1904">
                  <a:moveTo>
                    <a:pt x="0" y="1"/>
                  </a:moveTo>
                  <a:lnTo>
                    <a:pt x="0" y="1916"/>
                  </a:lnTo>
                  <a:lnTo>
                    <a:pt x="1904" y="1916"/>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43"/>
            <p:cNvSpPr/>
            <p:nvPr/>
          </p:nvSpPr>
          <p:spPr>
            <a:xfrm>
              <a:off x="5994150" y="2443450"/>
              <a:ext cx="47600" cy="47625"/>
            </a:xfrm>
            <a:custGeom>
              <a:rect b="b" l="l" r="r" t="t"/>
              <a:pathLst>
                <a:path extrusionOk="0" h="1905" w="1904">
                  <a:moveTo>
                    <a:pt x="0" y="1"/>
                  </a:moveTo>
                  <a:lnTo>
                    <a:pt x="0" y="1905"/>
                  </a:lnTo>
                  <a:lnTo>
                    <a:pt x="1904" y="1905"/>
                  </a:lnTo>
                  <a:lnTo>
                    <a:pt x="1904" y="1"/>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43"/>
            <p:cNvSpPr/>
            <p:nvPr/>
          </p:nvSpPr>
          <p:spPr>
            <a:xfrm>
              <a:off x="5994150" y="2538650"/>
              <a:ext cx="47600" cy="47625"/>
            </a:xfrm>
            <a:custGeom>
              <a:rect b="b" l="l" r="r" t="t"/>
              <a:pathLst>
                <a:path extrusionOk="0" h="1905" w="1904">
                  <a:moveTo>
                    <a:pt x="0" y="0"/>
                  </a:moveTo>
                  <a:lnTo>
                    <a:pt x="0" y="1904"/>
                  </a:lnTo>
                  <a:lnTo>
                    <a:pt x="1904" y="1904"/>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43"/>
            <p:cNvSpPr/>
            <p:nvPr/>
          </p:nvSpPr>
          <p:spPr>
            <a:xfrm>
              <a:off x="5994150" y="2586550"/>
              <a:ext cx="47600" cy="47600"/>
            </a:xfrm>
            <a:custGeom>
              <a:rect b="b" l="l" r="r" t="t"/>
              <a:pathLst>
                <a:path extrusionOk="0" h="1904" w="1904">
                  <a:moveTo>
                    <a:pt x="0" y="0"/>
                  </a:moveTo>
                  <a:lnTo>
                    <a:pt x="0" y="1904"/>
                  </a:lnTo>
                  <a:lnTo>
                    <a:pt x="1904" y="1904"/>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43"/>
            <p:cNvSpPr/>
            <p:nvPr/>
          </p:nvSpPr>
          <p:spPr>
            <a:xfrm>
              <a:off x="5994150" y="2300375"/>
              <a:ext cx="47600" cy="47625"/>
            </a:xfrm>
            <a:custGeom>
              <a:rect b="b" l="l" r="r" t="t"/>
              <a:pathLst>
                <a:path extrusionOk="0" h="1905" w="1904">
                  <a:moveTo>
                    <a:pt x="0" y="1"/>
                  </a:moveTo>
                  <a:lnTo>
                    <a:pt x="0" y="1905"/>
                  </a:lnTo>
                  <a:lnTo>
                    <a:pt x="1904" y="1905"/>
                  </a:lnTo>
                  <a:lnTo>
                    <a:pt x="1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43"/>
            <p:cNvSpPr/>
            <p:nvPr/>
          </p:nvSpPr>
          <p:spPr>
            <a:xfrm>
              <a:off x="5994150" y="2252500"/>
              <a:ext cx="47600" cy="47600"/>
            </a:xfrm>
            <a:custGeom>
              <a:rect b="b" l="l" r="r" t="t"/>
              <a:pathLst>
                <a:path extrusionOk="0" h="1904" w="1904">
                  <a:moveTo>
                    <a:pt x="0" y="0"/>
                  </a:moveTo>
                  <a:lnTo>
                    <a:pt x="0" y="1904"/>
                  </a:lnTo>
                  <a:lnTo>
                    <a:pt x="1904" y="1904"/>
                  </a:lnTo>
                  <a:lnTo>
                    <a:pt x="1904" y="0"/>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43"/>
            <p:cNvSpPr/>
            <p:nvPr/>
          </p:nvSpPr>
          <p:spPr>
            <a:xfrm>
              <a:off x="5994150" y="2347975"/>
              <a:ext cx="47600" cy="47925"/>
            </a:xfrm>
            <a:custGeom>
              <a:rect b="b" l="l" r="r" t="t"/>
              <a:pathLst>
                <a:path extrusionOk="0" h="1917" w="1904">
                  <a:moveTo>
                    <a:pt x="0" y="1"/>
                  </a:moveTo>
                  <a:lnTo>
                    <a:pt x="0" y="1916"/>
                  </a:lnTo>
                  <a:lnTo>
                    <a:pt x="1904" y="1916"/>
                  </a:lnTo>
                  <a:lnTo>
                    <a:pt x="1904" y="1"/>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43"/>
            <p:cNvSpPr/>
            <p:nvPr/>
          </p:nvSpPr>
          <p:spPr>
            <a:xfrm>
              <a:off x="5994150" y="2395575"/>
              <a:ext cx="47600" cy="47600"/>
            </a:xfrm>
            <a:custGeom>
              <a:rect b="b" l="l" r="r" t="t"/>
              <a:pathLst>
                <a:path extrusionOk="0" h="1904" w="1904">
                  <a:moveTo>
                    <a:pt x="0" y="0"/>
                  </a:moveTo>
                  <a:lnTo>
                    <a:pt x="0" y="1904"/>
                  </a:lnTo>
                  <a:lnTo>
                    <a:pt x="1904" y="1904"/>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43"/>
            <p:cNvSpPr/>
            <p:nvPr/>
          </p:nvSpPr>
          <p:spPr>
            <a:xfrm>
              <a:off x="5994150" y="2109700"/>
              <a:ext cx="47600" cy="47925"/>
            </a:xfrm>
            <a:custGeom>
              <a:rect b="b" l="l" r="r" t="t"/>
              <a:pathLst>
                <a:path extrusionOk="0" h="1917" w="1904">
                  <a:moveTo>
                    <a:pt x="0" y="1"/>
                  </a:moveTo>
                  <a:lnTo>
                    <a:pt x="0" y="1917"/>
                  </a:lnTo>
                  <a:lnTo>
                    <a:pt x="1904" y="1917"/>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43"/>
            <p:cNvSpPr/>
            <p:nvPr/>
          </p:nvSpPr>
          <p:spPr>
            <a:xfrm>
              <a:off x="5994150" y="2061825"/>
              <a:ext cx="47600" cy="47900"/>
            </a:xfrm>
            <a:custGeom>
              <a:rect b="b" l="l" r="r" t="t"/>
              <a:pathLst>
                <a:path extrusionOk="0" h="1916" w="1904">
                  <a:moveTo>
                    <a:pt x="0" y="0"/>
                  </a:moveTo>
                  <a:lnTo>
                    <a:pt x="0" y="1916"/>
                  </a:lnTo>
                  <a:lnTo>
                    <a:pt x="1904" y="1916"/>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43"/>
            <p:cNvSpPr/>
            <p:nvPr/>
          </p:nvSpPr>
          <p:spPr>
            <a:xfrm>
              <a:off x="5994150" y="2157300"/>
              <a:ext cx="47600" cy="47625"/>
            </a:xfrm>
            <a:custGeom>
              <a:rect b="b" l="l" r="r" t="t"/>
              <a:pathLst>
                <a:path extrusionOk="0" h="1905" w="1904">
                  <a:moveTo>
                    <a:pt x="0" y="1"/>
                  </a:moveTo>
                  <a:lnTo>
                    <a:pt x="0" y="1904"/>
                  </a:lnTo>
                  <a:lnTo>
                    <a:pt x="1904" y="1904"/>
                  </a:lnTo>
                  <a:lnTo>
                    <a:pt x="1904" y="1"/>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43"/>
            <p:cNvSpPr/>
            <p:nvPr/>
          </p:nvSpPr>
          <p:spPr>
            <a:xfrm>
              <a:off x="5994150" y="2204900"/>
              <a:ext cx="47600" cy="47925"/>
            </a:xfrm>
            <a:custGeom>
              <a:rect b="b" l="l" r="r" t="t"/>
              <a:pathLst>
                <a:path extrusionOk="0" h="1917" w="1904">
                  <a:moveTo>
                    <a:pt x="0" y="0"/>
                  </a:moveTo>
                  <a:lnTo>
                    <a:pt x="0" y="1916"/>
                  </a:lnTo>
                  <a:lnTo>
                    <a:pt x="1904" y="1916"/>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43"/>
            <p:cNvSpPr/>
            <p:nvPr/>
          </p:nvSpPr>
          <p:spPr>
            <a:xfrm>
              <a:off x="5994150" y="3059150"/>
              <a:ext cx="47600" cy="47925"/>
            </a:xfrm>
            <a:custGeom>
              <a:rect b="b" l="l" r="r" t="t"/>
              <a:pathLst>
                <a:path extrusionOk="0" h="1917" w="1904">
                  <a:moveTo>
                    <a:pt x="0" y="1"/>
                  </a:moveTo>
                  <a:lnTo>
                    <a:pt x="0" y="1916"/>
                  </a:lnTo>
                  <a:lnTo>
                    <a:pt x="1904" y="1916"/>
                  </a:lnTo>
                  <a:lnTo>
                    <a:pt x="19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43"/>
            <p:cNvSpPr/>
            <p:nvPr/>
          </p:nvSpPr>
          <p:spPr>
            <a:xfrm>
              <a:off x="5994150" y="3011550"/>
              <a:ext cx="47600" cy="47625"/>
            </a:xfrm>
            <a:custGeom>
              <a:rect b="b" l="l" r="r" t="t"/>
              <a:pathLst>
                <a:path extrusionOk="0" h="1905" w="1904">
                  <a:moveTo>
                    <a:pt x="0" y="1"/>
                  </a:moveTo>
                  <a:lnTo>
                    <a:pt x="0" y="1905"/>
                  </a:lnTo>
                  <a:lnTo>
                    <a:pt x="1904" y="1905"/>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43"/>
            <p:cNvSpPr/>
            <p:nvPr/>
          </p:nvSpPr>
          <p:spPr>
            <a:xfrm>
              <a:off x="5994150" y="3106750"/>
              <a:ext cx="47600" cy="47925"/>
            </a:xfrm>
            <a:custGeom>
              <a:rect b="b" l="l" r="r" t="t"/>
              <a:pathLst>
                <a:path extrusionOk="0" h="1917" w="1904">
                  <a:moveTo>
                    <a:pt x="0" y="0"/>
                  </a:moveTo>
                  <a:lnTo>
                    <a:pt x="0" y="1916"/>
                  </a:lnTo>
                  <a:lnTo>
                    <a:pt x="1904" y="1916"/>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43"/>
            <p:cNvSpPr/>
            <p:nvPr/>
          </p:nvSpPr>
          <p:spPr>
            <a:xfrm>
              <a:off x="5994150" y="2868475"/>
              <a:ext cx="47600" cy="47625"/>
            </a:xfrm>
            <a:custGeom>
              <a:rect b="b" l="l" r="r" t="t"/>
              <a:pathLst>
                <a:path extrusionOk="0" h="1905" w="1904">
                  <a:moveTo>
                    <a:pt x="0" y="1"/>
                  </a:moveTo>
                  <a:lnTo>
                    <a:pt x="0" y="1904"/>
                  </a:lnTo>
                  <a:lnTo>
                    <a:pt x="1904" y="1904"/>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43"/>
            <p:cNvSpPr/>
            <p:nvPr/>
          </p:nvSpPr>
          <p:spPr>
            <a:xfrm>
              <a:off x="5994150" y="2820900"/>
              <a:ext cx="47600" cy="47900"/>
            </a:xfrm>
            <a:custGeom>
              <a:rect b="b" l="l" r="r" t="t"/>
              <a:pathLst>
                <a:path extrusionOk="0" h="1916" w="1904">
                  <a:moveTo>
                    <a:pt x="0" y="0"/>
                  </a:moveTo>
                  <a:lnTo>
                    <a:pt x="0" y="1916"/>
                  </a:lnTo>
                  <a:lnTo>
                    <a:pt x="1904" y="1916"/>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43"/>
            <p:cNvSpPr/>
            <p:nvPr/>
          </p:nvSpPr>
          <p:spPr>
            <a:xfrm>
              <a:off x="5994150" y="2916075"/>
              <a:ext cx="47600" cy="47925"/>
            </a:xfrm>
            <a:custGeom>
              <a:rect b="b" l="l" r="r" t="t"/>
              <a:pathLst>
                <a:path extrusionOk="0" h="1917" w="1904">
                  <a:moveTo>
                    <a:pt x="0" y="0"/>
                  </a:moveTo>
                  <a:lnTo>
                    <a:pt x="0" y="1916"/>
                  </a:lnTo>
                  <a:lnTo>
                    <a:pt x="1904" y="1916"/>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43"/>
            <p:cNvSpPr/>
            <p:nvPr/>
          </p:nvSpPr>
          <p:spPr>
            <a:xfrm>
              <a:off x="5994150" y="2963975"/>
              <a:ext cx="47600" cy="47900"/>
            </a:xfrm>
            <a:custGeom>
              <a:rect b="b" l="l" r="r" t="t"/>
              <a:pathLst>
                <a:path extrusionOk="0" h="1916" w="1904">
                  <a:moveTo>
                    <a:pt x="0" y="0"/>
                  </a:moveTo>
                  <a:lnTo>
                    <a:pt x="0" y="1916"/>
                  </a:lnTo>
                  <a:lnTo>
                    <a:pt x="1904" y="1916"/>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43"/>
            <p:cNvSpPr/>
            <p:nvPr/>
          </p:nvSpPr>
          <p:spPr>
            <a:xfrm>
              <a:off x="5994150" y="3189275"/>
              <a:ext cx="47600" cy="47625"/>
            </a:xfrm>
            <a:custGeom>
              <a:rect b="b" l="l" r="r" t="t"/>
              <a:pathLst>
                <a:path extrusionOk="0" h="1905" w="1904">
                  <a:moveTo>
                    <a:pt x="0" y="1"/>
                  </a:moveTo>
                  <a:lnTo>
                    <a:pt x="0" y="1904"/>
                  </a:lnTo>
                  <a:lnTo>
                    <a:pt x="1904" y="1904"/>
                  </a:lnTo>
                  <a:lnTo>
                    <a:pt x="1904" y="1"/>
                  </a:lnTo>
                  <a:close/>
                </a:path>
              </a:pathLst>
            </a:custGeom>
            <a:solidFill>
              <a:srgbClr val="8C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43"/>
            <p:cNvSpPr/>
            <p:nvPr/>
          </p:nvSpPr>
          <p:spPr>
            <a:xfrm>
              <a:off x="5994150" y="3141700"/>
              <a:ext cx="47600" cy="47900"/>
            </a:xfrm>
            <a:custGeom>
              <a:rect b="b" l="l" r="r" t="t"/>
              <a:pathLst>
                <a:path extrusionOk="0" h="1916" w="1904">
                  <a:moveTo>
                    <a:pt x="0" y="0"/>
                  </a:moveTo>
                  <a:lnTo>
                    <a:pt x="0" y="1916"/>
                  </a:lnTo>
                  <a:lnTo>
                    <a:pt x="1904" y="1916"/>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43"/>
            <p:cNvSpPr/>
            <p:nvPr/>
          </p:nvSpPr>
          <p:spPr>
            <a:xfrm>
              <a:off x="5994150" y="3237175"/>
              <a:ext cx="47600" cy="47625"/>
            </a:xfrm>
            <a:custGeom>
              <a:rect b="b" l="l" r="r" t="t"/>
              <a:pathLst>
                <a:path extrusionOk="0" h="1905" w="1904">
                  <a:moveTo>
                    <a:pt x="0" y="0"/>
                  </a:moveTo>
                  <a:lnTo>
                    <a:pt x="0" y="1904"/>
                  </a:lnTo>
                  <a:lnTo>
                    <a:pt x="1904" y="1904"/>
                  </a:lnTo>
                  <a:lnTo>
                    <a:pt x="1904" y="0"/>
                  </a:lnTo>
                  <a:close/>
                </a:path>
              </a:pathLst>
            </a:custGeom>
            <a:solidFill>
              <a:srgbClr val="D88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43"/>
            <p:cNvSpPr/>
            <p:nvPr/>
          </p:nvSpPr>
          <p:spPr>
            <a:xfrm>
              <a:off x="5994150" y="3284775"/>
              <a:ext cx="47600" cy="47900"/>
            </a:xfrm>
            <a:custGeom>
              <a:rect b="b" l="l" r="r" t="t"/>
              <a:pathLst>
                <a:path extrusionOk="0" h="1916" w="1904">
                  <a:moveTo>
                    <a:pt x="0" y="0"/>
                  </a:moveTo>
                  <a:lnTo>
                    <a:pt x="0" y="1916"/>
                  </a:lnTo>
                  <a:lnTo>
                    <a:pt x="1904" y="1916"/>
                  </a:lnTo>
                  <a:lnTo>
                    <a:pt x="19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43"/>
            <p:cNvSpPr/>
            <p:nvPr/>
          </p:nvSpPr>
          <p:spPr>
            <a:xfrm>
              <a:off x="6003475" y="1916625"/>
              <a:ext cx="28950" cy="28950"/>
            </a:xfrm>
            <a:custGeom>
              <a:rect b="b" l="l" r="r" t="t"/>
              <a:pathLst>
                <a:path extrusionOk="0" h="1158" w="1158">
                  <a:moveTo>
                    <a:pt x="1" y="1"/>
                  </a:moveTo>
                  <a:lnTo>
                    <a:pt x="1" y="1157"/>
                  </a:lnTo>
                  <a:lnTo>
                    <a:pt x="1157" y="1157"/>
                  </a:lnTo>
                  <a:lnTo>
                    <a:pt x="1157"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43"/>
            <p:cNvSpPr/>
            <p:nvPr/>
          </p:nvSpPr>
          <p:spPr>
            <a:xfrm>
              <a:off x="6003475" y="1945550"/>
              <a:ext cx="28950" cy="28950"/>
            </a:xfrm>
            <a:custGeom>
              <a:rect b="b" l="l" r="r" t="t"/>
              <a:pathLst>
                <a:path extrusionOk="0" h="1158" w="1158">
                  <a:moveTo>
                    <a:pt x="1" y="0"/>
                  </a:moveTo>
                  <a:lnTo>
                    <a:pt x="1" y="1157"/>
                  </a:lnTo>
                  <a:lnTo>
                    <a:pt x="1157" y="1157"/>
                  </a:lnTo>
                  <a:lnTo>
                    <a:pt x="11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43"/>
            <p:cNvSpPr/>
            <p:nvPr/>
          </p:nvSpPr>
          <p:spPr>
            <a:xfrm>
              <a:off x="6003475" y="1974475"/>
              <a:ext cx="28950" cy="29225"/>
            </a:xfrm>
            <a:custGeom>
              <a:rect b="b" l="l" r="r" t="t"/>
              <a:pathLst>
                <a:path extrusionOk="0" h="1169" w="1158">
                  <a:moveTo>
                    <a:pt x="1" y="0"/>
                  </a:moveTo>
                  <a:lnTo>
                    <a:pt x="1" y="1169"/>
                  </a:lnTo>
                  <a:lnTo>
                    <a:pt x="1157" y="1169"/>
                  </a:lnTo>
                  <a:lnTo>
                    <a:pt x="1157"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43"/>
            <p:cNvSpPr/>
            <p:nvPr/>
          </p:nvSpPr>
          <p:spPr>
            <a:xfrm>
              <a:off x="5974550" y="1945550"/>
              <a:ext cx="28950" cy="28950"/>
            </a:xfrm>
            <a:custGeom>
              <a:rect b="b" l="l" r="r" t="t"/>
              <a:pathLst>
                <a:path extrusionOk="0" h="1158" w="1158">
                  <a:moveTo>
                    <a:pt x="1" y="0"/>
                  </a:moveTo>
                  <a:lnTo>
                    <a:pt x="1" y="1157"/>
                  </a:lnTo>
                  <a:lnTo>
                    <a:pt x="1158" y="1157"/>
                  </a:lnTo>
                  <a:lnTo>
                    <a:pt x="1158"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43"/>
            <p:cNvSpPr/>
            <p:nvPr/>
          </p:nvSpPr>
          <p:spPr>
            <a:xfrm>
              <a:off x="5974550" y="1974475"/>
              <a:ext cx="28950" cy="29225"/>
            </a:xfrm>
            <a:custGeom>
              <a:rect b="b" l="l" r="r" t="t"/>
              <a:pathLst>
                <a:path extrusionOk="0" h="1169" w="1158">
                  <a:moveTo>
                    <a:pt x="1" y="0"/>
                  </a:moveTo>
                  <a:lnTo>
                    <a:pt x="1" y="1169"/>
                  </a:lnTo>
                  <a:lnTo>
                    <a:pt x="1158" y="1169"/>
                  </a:lnTo>
                  <a:lnTo>
                    <a:pt x="11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43"/>
            <p:cNvSpPr/>
            <p:nvPr/>
          </p:nvSpPr>
          <p:spPr>
            <a:xfrm>
              <a:off x="5945050" y="1974475"/>
              <a:ext cx="28925" cy="29225"/>
            </a:xfrm>
            <a:custGeom>
              <a:rect b="b" l="l" r="r" t="t"/>
              <a:pathLst>
                <a:path extrusionOk="0" h="1169" w="1157">
                  <a:moveTo>
                    <a:pt x="0" y="0"/>
                  </a:moveTo>
                  <a:lnTo>
                    <a:pt x="0" y="1169"/>
                  </a:lnTo>
                  <a:lnTo>
                    <a:pt x="1157" y="1169"/>
                  </a:lnTo>
                  <a:lnTo>
                    <a:pt x="1157"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43"/>
            <p:cNvSpPr/>
            <p:nvPr/>
          </p:nvSpPr>
          <p:spPr>
            <a:xfrm>
              <a:off x="5916125" y="2003975"/>
              <a:ext cx="28950" cy="28950"/>
            </a:xfrm>
            <a:custGeom>
              <a:rect b="b" l="l" r="r" t="t"/>
              <a:pathLst>
                <a:path extrusionOk="0" h="1158" w="1158">
                  <a:moveTo>
                    <a:pt x="0" y="1"/>
                  </a:moveTo>
                  <a:lnTo>
                    <a:pt x="0" y="1158"/>
                  </a:lnTo>
                  <a:lnTo>
                    <a:pt x="1157" y="1158"/>
                  </a:lnTo>
                  <a:lnTo>
                    <a:pt x="11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43"/>
            <p:cNvSpPr/>
            <p:nvPr/>
          </p:nvSpPr>
          <p:spPr>
            <a:xfrm>
              <a:off x="6032400" y="1945550"/>
              <a:ext cx="29225" cy="28950"/>
            </a:xfrm>
            <a:custGeom>
              <a:rect b="b" l="l" r="r" t="t"/>
              <a:pathLst>
                <a:path extrusionOk="0" h="1158" w="1169">
                  <a:moveTo>
                    <a:pt x="0" y="0"/>
                  </a:moveTo>
                  <a:lnTo>
                    <a:pt x="0" y="1157"/>
                  </a:lnTo>
                  <a:lnTo>
                    <a:pt x="1169" y="1157"/>
                  </a:lnTo>
                  <a:lnTo>
                    <a:pt x="1169" y="0"/>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43"/>
            <p:cNvSpPr/>
            <p:nvPr/>
          </p:nvSpPr>
          <p:spPr>
            <a:xfrm>
              <a:off x="6032400" y="1974475"/>
              <a:ext cx="29225" cy="29225"/>
            </a:xfrm>
            <a:custGeom>
              <a:rect b="b" l="l" r="r" t="t"/>
              <a:pathLst>
                <a:path extrusionOk="0" h="1169" w="1169">
                  <a:moveTo>
                    <a:pt x="0" y="0"/>
                  </a:moveTo>
                  <a:lnTo>
                    <a:pt x="0" y="1169"/>
                  </a:lnTo>
                  <a:lnTo>
                    <a:pt x="1169" y="1169"/>
                  </a:lnTo>
                  <a:lnTo>
                    <a:pt x="1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43"/>
            <p:cNvSpPr/>
            <p:nvPr/>
          </p:nvSpPr>
          <p:spPr>
            <a:xfrm>
              <a:off x="6061300" y="1974475"/>
              <a:ext cx="29250" cy="29225"/>
            </a:xfrm>
            <a:custGeom>
              <a:rect b="b" l="l" r="r" t="t"/>
              <a:pathLst>
                <a:path extrusionOk="0" h="1169" w="1170">
                  <a:moveTo>
                    <a:pt x="1" y="0"/>
                  </a:moveTo>
                  <a:lnTo>
                    <a:pt x="1" y="1169"/>
                  </a:lnTo>
                  <a:lnTo>
                    <a:pt x="1170" y="1169"/>
                  </a:lnTo>
                  <a:lnTo>
                    <a:pt x="1170" y="0"/>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43"/>
            <p:cNvSpPr/>
            <p:nvPr/>
          </p:nvSpPr>
          <p:spPr>
            <a:xfrm>
              <a:off x="6003475" y="2003975"/>
              <a:ext cx="28950" cy="28950"/>
            </a:xfrm>
            <a:custGeom>
              <a:rect b="b" l="l" r="r" t="t"/>
              <a:pathLst>
                <a:path extrusionOk="0" h="1158" w="1158">
                  <a:moveTo>
                    <a:pt x="1" y="1"/>
                  </a:moveTo>
                  <a:lnTo>
                    <a:pt x="1" y="1158"/>
                  </a:lnTo>
                  <a:lnTo>
                    <a:pt x="1157" y="1158"/>
                  </a:lnTo>
                  <a:lnTo>
                    <a:pt x="1157"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43"/>
            <p:cNvSpPr/>
            <p:nvPr/>
          </p:nvSpPr>
          <p:spPr>
            <a:xfrm>
              <a:off x="5974550" y="2003975"/>
              <a:ext cx="28950" cy="28950"/>
            </a:xfrm>
            <a:custGeom>
              <a:rect b="b" l="l" r="r" t="t"/>
              <a:pathLst>
                <a:path extrusionOk="0" h="1158" w="1158">
                  <a:moveTo>
                    <a:pt x="1" y="1"/>
                  </a:moveTo>
                  <a:lnTo>
                    <a:pt x="1" y="1158"/>
                  </a:lnTo>
                  <a:lnTo>
                    <a:pt x="1158" y="1158"/>
                  </a:lnTo>
                  <a:lnTo>
                    <a:pt x="1158"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43"/>
            <p:cNvSpPr/>
            <p:nvPr/>
          </p:nvSpPr>
          <p:spPr>
            <a:xfrm>
              <a:off x="5945050" y="2003975"/>
              <a:ext cx="28925" cy="28950"/>
            </a:xfrm>
            <a:custGeom>
              <a:rect b="b" l="l" r="r" t="t"/>
              <a:pathLst>
                <a:path extrusionOk="0" h="1158" w="1157">
                  <a:moveTo>
                    <a:pt x="0" y="1"/>
                  </a:moveTo>
                  <a:lnTo>
                    <a:pt x="0" y="1158"/>
                  </a:lnTo>
                  <a:lnTo>
                    <a:pt x="1157" y="1158"/>
                  </a:lnTo>
                  <a:lnTo>
                    <a:pt x="11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43"/>
            <p:cNvSpPr/>
            <p:nvPr/>
          </p:nvSpPr>
          <p:spPr>
            <a:xfrm>
              <a:off x="6032400" y="2003975"/>
              <a:ext cx="29225" cy="28950"/>
            </a:xfrm>
            <a:custGeom>
              <a:rect b="b" l="l" r="r" t="t"/>
              <a:pathLst>
                <a:path extrusionOk="0" h="1158" w="1169">
                  <a:moveTo>
                    <a:pt x="0" y="1"/>
                  </a:moveTo>
                  <a:lnTo>
                    <a:pt x="0" y="1158"/>
                  </a:lnTo>
                  <a:lnTo>
                    <a:pt x="1169" y="1158"/>
                  </a:lnTo>
                  <a:lnTo>
                    <a:pt x="116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43"/>
            <p:cNvSpPr/>
            <p:nvPr/>
          </p:nvSpPr>
          <p:spPr>
            <a:xfrm>
              <a:off x="6003475" y="2032900"/>
              <a:ext cx="28950" cy="28950"/>
            </a:xfrm>
            <a:custGeom>
              <a:rect b="b" l="l" r="r" t="t"/>
              <a:pathLst>
                <a:path extrusionOk="0" h="1158" w="1158">
                  <a:moveTo>
                    <a:pt x="1" y="1"/>
                  </a:moveTo>
                  <a:lnTo>
                    <a:pt x="1" y="1157"/>
                  </a:lnTo>
                  <a:lnTo>
                    <a:pt x="1157" y="1157"/>
                  </a:lnTo>
                  <a:lnTo>
                    <a:pt x="1157"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43"/>
            <p:cNvSpPr/>
            <p:nvPr/>
          </p:nvSpPr>
          <p:spPr>
            <a:xfrm>
              <a:off x="5974550" y="2032900"/>
              <a:ext cx="28950" cy="28950"/>
            </a:xfrm>
            <a:custGeom>
              <a:rect b="b" l="l" r="r" t="t"/>
              <a:pathLst>
                <a:path extrusionOk="0" h="1158" w="1158">
                  <a:moveTo>
                    <a:pt x="1" y="1"/>
                  </a:moveTo>
                  <a:lnTo>
                    <a:pt x="1" y="1157"/>
                  </a:lnTo>
                  <a:lnTo>
                    <a:pt x="1158" y="1157"/>
                  </a:lnTo>
                  <a:lnTo>
                    <a:pt x="11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43"/>
            <p:cNvSpPr/>
            <p:nvPr/>
          </p:nvSpPr>
          <p:spPr>
            <a:xfrm>
              <a:off x="6032400" y="2032900"/>
              <a:ext cx="29225" cy="28950"/>
            </a:xfrm>
            <a:custGeom>
              <a:rect b="b" l="l" r="r" t="t"/>
              <a:pathLst>
                <a:path extrusionOk="0" h="1158" w="1169">
                  <a:moveTo>
                    <a:pt x="0" y="1"/>
                  </a:moveTo>
                  <a:lnTo>
                    <a:pt x="0" y="1157"/>
                  </a:lnTo>
                  <a:lnTo>
                    <a:pt x="1169" y="1157"/>
                  </a:lnTo>
                  <a:lnTo>
                    <a:pt x="11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43"/>
            <p:cNvSpPr/>
            <p:nvPr/>
          </p:nvSpPr>
          <p:spPr>
            <a:xfrm>
              <a:off x="6061300" y="2003975"/>
              <a:ext cx="29250" cy="28950"/>
            </a:xfrm>
            <a:custGeom>
              <a:rect b="b" l="l" r="r" t="t"/>
              <a:pathLst>
                <a:path extrusionOk="0" h="1158" w="1170">
                  <a:moveTo>
                    <a:pt x="1" y="1"/>
                  </a:moveTo>
                  <a:lnTo>
                    <a:pt x="1" y="1158"/>
                  </a:lnTo>
                  <a:lnTo>
                    <a:pt x="1170" y="1158"/>
                  </a:lnTo>
                  <a:lnTo>
                    <a:pt x="11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43"/>
            <p:cNvSpPr/>
            <p:nvPr/>
          </p:nvSpPr>
          <p:spPr>
            <a:xfrm>
              <a:off x="6090525" y="2003975"/>
              <a:ext cx="28950" cy="28950"/>
            </a:xfrm>
            <a:custGeom>
              <a:rect b="b" l="l" r="r" t="t"/>
              <a:pathLst>
                <a:path extrusionOk="0" h="1158" w="1158">
                  <a:moveTo>
                    <a:pt x="1" y="1"/>
                  </a:moveTo>
                  <a:lnTo>
                    <a:pt x="1" y="1158"/>
                  </a:lnTo>
                  <a:lnTo>
                    <a:pt x="1157" y="1158"/>
                  </a:lnTo>
                  <a:lnTo>
                    <a:pt x="1157"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6" name="Google Shape;9906;p43"/>
          <p:cNvGrpSpPr/>
          <p:nvPr/>
        </p:nvGrpSpPr>
        <p:grpSpPr>
          <a:xfrm>
            <a:off x="302103" y="3881626"/>
            <a:ext cx="831787" cy="721972"/>
            <a:chOff x="2788951" y="3310126"/>
            <a:chExt cx="831787" cy="721972"/>
          </a:xfrm>
        </p:grpSpPr>
        <p:sp>
          <p:nvSpPr>
            <p:cNvPr id="9907" name="Google Shape;9907;p43"/>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43"/>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43"/>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43"/>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43"/>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43"/>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43"/>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43"/>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43"/>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43"/>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43"/>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43"/>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43"/>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43"/>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43"/>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43"/>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43"/>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43"/>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43"/>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43"/>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43"/>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43"/>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43"/>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43"/>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43"/>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43"/>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43"/>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43"/>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43"/>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43"/>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43"/>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43"/>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43"/>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43"/>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43"/>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43"/>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43"/>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43"/>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43"/>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43"/>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43"/>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43"/>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43"/>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43"/>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43"/>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43"/>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43"/>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43"/>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5" name="Google Shape;9955;p43"/>
          <p:cNvGrpSpPr/>
          <p:nvPr/>
        </p:nvGrpSpPr>
        <p:grpSpPr>
          <a:xfrm>
            <a:off x="-98650" y="4610925"/>
            <a:ext cx="9242700" cy="1302100"/>
            <a:chOff x="-98650" y="4010850"/>
            <a:chExt cx="9242700" cy="1302100"/>
          </a:xfrm>
        </p:grpSpPr>
        <p:sp>
          <p:nvSpPr>
            <p:cNvPr id="9956" name="Google Shape;9956;p43"/>
            <p:cNvSpPr/>
            <p:nvPr/>
          </p:nvSpPr>
          <p:spPr>
            <a:xfrm>
              <a:off x="-98650" y="4010850"/>
              <a:ext cx="9242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43"/>
            <p:cNvSpPr/>
            <p:nvPr/>
          </p:nvSpPr>
          <p:spPr>
            <a:xfrm>
              <a:off x="-98650" y="4584050"/>
              <a:ext cx="9242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43"/>
            <p:cNvSpPr/>
            <p:nvPr/>
          </p:nvSpPr>
          <p:spPr>
            <a:xfrm>
              <a:off x="-98650" y="4745950"/>
              <a:ext cx="9242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9" name="Google Shape;9959;p43"/>
          <p:cNvGrpSpPr/>
          <p:nvPr/>
        </p:nvGrpSpPr>
        <p:grpSpPr>
          <a:xfrm flipH="1">
            <a:off x="8014878" y="1"/>
            <a:ext cx="831787" cy="721972"/>
            <a:chOff x="2788951" y="3310126"/>
            <a:chExt cx="831787" cy="721972"/>
          </a:xfrm>
        </p:grpSpPr>
        <p:sp>
          <p:nvSpPr>
            <p:cNvPr id="9960" name="Google Shape;9960;p43"/>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43"/>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43"/>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43"/>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43"/>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43"/>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43"/>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43"/>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43"/>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43"/>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43"/>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43"/>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43"/>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43"/>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43"/>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43"/>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43"/>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43"/>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43"/>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43"/>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43"/>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43"/>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43"/>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43"/>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43"/>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43"/>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43"/>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43"/>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43"/>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43"/>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43"/>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43"/>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43"/>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43"/>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43"/>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43"/>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43"/>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43"/>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43"/>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43"/>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43"/>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43"/>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43"/>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43"/>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43"/>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43"/>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43"/>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43"/>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8" name="Google Shape;10008;p43"/>
          <p:cNvSpPr/>
          <p:nvPr/>
        </p:nvSpPr>
        <p:spPr>
          <a:xfrm>
            <a:off x="3852900" y="4543425"/>
            <a:ext cx="1438200" cy="136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BIG_NUMBER_1">
    <p:spTree>
      <p:nvGrpSpPr>
        <p:cNvPr id="10009" name="Shape 10009"/>
        <p:cNvGrpSpPr/>
        <p:nvPr/>
      </p:nvGrpSpPr>
      <p:grpSpPr>
        <a:xfrm>
          <a:off x="0" y="0"/>
          <a:ext cx="0" cy="0"/>
          <a:chOff x="0" y="0"/>
          <a:chExt cx="0" cy="0"/>
        </a:xfrm>
      </p:grpSpPr>
      <p:sp>
        <p:nvSpPr>
          <p:cNvPr id="10010" name="Google Shape;10010;p44"/>
          <p:cNvSpPr txBox="1"/>
          <p:nvPr>
            <p:ph hasCustomPrompt="1" type="title"/>
          </p:nvPr>
        </p:nvSpPr>
        <p:spPr>
          <a:xfrm>
            <a:off x="713225" y="2897275"/>
            <a:ext cx="7717500" cy="83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11" name="Google Shape;10011;p44"/>
          <p:cNvSpPr txBox="1"/>
          <p:nvPr>
            <p:ph idx="1" type="body"/>
          </p:nvPr>
        </p:nvSpPr>
        <p:spPr>
          <a:xfrm>
            <a:off x="1949075" y="3761825"/>
            <a:ext cx="5245800" cy="327300"/>
          </a:xfrm>
          <a:prstGeom prst="rect">
            <a:avLst/>
          </a:prstGeom>
        </p:spPr>
        <p:txBody>
          <a:bodyPr anchorCtr="0" anchor="t" bIns="91425" lIns="91425" spcFirstLastPara="1" rIns="91425" wrap="square" tIns="91425">
            <a:noAutofit/>
          </a:bodyPr>
          <a:lstStyle>
            <a:lvl1pPr indent="-355600" lvl="0" marL="457200" rtl="0" algn="ctr">
              <a:spcBef>
                <a:spcPts val="0"/>
              </a:spcBef>
              <a:spcAft>
                <a:spcPts val="0"/>
              </a:spcAft>
              <a:buSzPts val="2000"/>
              <a:buChar char="●"/>
              <a:defRPr sz="2000">
                <a:solidFill>
                  <a:schemeClr val="lt2"/>
                </a:solidFill>
              </a:defRPr>
            </a:lvl1pPr>
            <a:lvl2pPr indent="-355600" lvl="1" marL="914400" rtl="0" algn="ctr">
              <a:spcBef>
                <a:spcPts val="0"/>
              </a:spcBef>
              <a:spcAft>
                <a:spcPts val="0"/>
              </a:spcAft>
              <a:buSzPts val="2000"/>
              <a:buChar char="○"/>
              <a:defRPr sz="2000"/>
            </a:lvl2pPr>
            <a:lvl3pPr indent="-355600" lvl="2" marL="1371600" rtl="0" algn="ctr">
              <a:spcBef>
                <a:spcPts val="1600"/>
              </a:spcBef>
              <a:spcAft>
                <a:spcPts val="0"/>
              </a:spcAft>
              <a:buSzPts val="2000"/>
              <a:buChar char="■"/>
              <a:defRPr sz="2000"/>
            </a:lvl3pPr>
            <a:lvl4pPr indent="-355600" lvl="3" marL="1828800" rtl="0" algn="ctr">
              <a:spcBef>
                <a:spcPts val="1600"/>
              </a:spcBef>
              <a:spcAft>
                <a:spcPts val="0"/>
              </a:spcAft>
              <a:buSzPts val="2000"/>
              <a:buChar char="●"/>
              <a:defRPr sz="2000"/>
            </a:lvl4pPr>
            <a:lvl5pPr indent="-355600" lvl="4" marL="2286000" rtl="0" algn="ctr">
              <a:spcBef>
                <a:spcPts val="1600"/>
              </a:spcBef>
              <a:spcAft>
                <a:spcPts val="0"/>
              </a:spcAft>
              <a:buSzPts val="2000"/>
              <a:buChar char="○"/>
              <a:defRPr sz="2000"/>
            </a:lvl5pPr>
            <a:lvl6pPr indent="-355600" lvl="5" marL="2743200" rtl="0" algn="ctr">
              <a:spcBef>
                <a:spcPts val="1600"/>
              </a:spcBef>
              <a:spcAft>
                <a:spcPts val="0"/>
              </a:spcAft>
              <a:buSzPts val="2000"/>
              <a:buChar char="■"/>
              <a:defRPr sz="2000"/>
            </a:lvl6pPr>
            <a:lvl7pPr indent="-355600" lvl="6" marL="3200400" rtl="0" algn="ctr">
              <a:spcBef>
                <a:spcPts val="1600"/>
              </a:spcBef>
              <a:spcAft>
                <a:spcPts val="0"/>
              </a:spcAft>
              <a:buSzPts val="2000"/>
              <a:buChar char="●"/>
              <a:defRPr sz="2000"/>
            </a:lvl7pPr>
            <a:lvl8pPr indent="-355600" lvl="7" marL="3657600" rtl="0" algn="ctr">
              <a:spcBef>
                <a:spcPts val="1600"/>
              </a:spcBef>
              <a:spcAft>
                <a:spcPts val="0"/>
              </a:spcAft>
              <a:buSzPts val="2000"/>
              <a:buChar char="○"/>
              <a:defRPr sz="2000"/>
            </a:lvl8pPr>
            <a:lvl9pPr indent="-355600" lvl="8" marL="4114800" rtl="0" algn="ctr">
              <a:spcBef>
                <a:spcPts val="1600"/>
              </a:spcBef>
              <a:spcAft>
                <a:spcPts val="1600"/>
              </a:spcAft>
              <a:buSzPts val="2000"/>
              <a:buChar char="■"/>
              <a:defRPr sz="2000"/>
            </a:lvl9pPr>
          </a:lstStyle>
          <a:p/>
        </p:txBody>
      </p:sp>
      <p:sp>
        <p:nvSpPr>
          <p:cNvPr id="10012" name="Google Shape;10012;p44"/>
          <p:cNvSpPr/>
          <p:nvPr/>
        </p:nvSpPr>
        <p:spPr>
          <a:xfrm rot="-5400000">
            <a:off x="4557603" y="3280422"/>
            <a:ext cx="28800" cy="2944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44"/>
          <p:cNvSpPr/>
          <p:nvPr/>
        </p:nvSpPr>
        <p:spPr>
          <a:xfrm rot="-5400000">
            <a:off x="2393850" y="471127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44"/>
          <p:cNvSpPr/>
          <p:nvPr/>
        </p:nvSpPr>
        <p:spPr>
          <a:xfrm rot="5400000">
            <a:off x="6654750" y="471127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0015" name="Shape 10015"/>
        <p:cNvGrpSpPr/>
        <p:nvPr/>
      </p:nvGrpSpPr>
      <p:grpSpPr>
        <a:xfrm>
          <a:off x="0" y="0"/>
          <a:ext cx="0" cy="0"/>
          <a:chOff x="0" y="0"/>
          <a:chExt cx="0" cy="0"/>
        </a:xfrm>
      </p:grpSpPr>
      <p:sp>
        <p:nvSpPr>
          <p:cNvPr id="10016" name="Google Shape;10016;p45"/>
          <p:cNvSpPr txBox="1"/>
          <p:nvPr>
            <p:ph type="title"/>
          </p:nvPr>
        </p:nvSpPr>
        <p:spPr>
          <a:xfrm>
            <a:off x="1072700" y="3263107"/>
            <a:ext cx="3257400" cy="88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AND_TWO_COLUMNS_5">
    <p:spTree>
      <p:nvGrpSpPr>
        <p:cNvPr id="10017" name="Shape 10017"/>
        <p:cNvGrpSpPr/>
        <p:nvPr/>
      </p:nvGrpSpPr>
      <p:grpSpPr>
        <a:xfrm>
          <a:off x="0" y="0"/>
          <a:ext cx="0" cy="0"/>
          <a:chOff x="0" y="0"/>
          <a:chExt cx="0" cy="0"/>
        </a:xfrm>
      </p:grpSpPr>
      <p:sp>
        <p:nvSpPr>
          <p:cNvPr id="10018" name="Google Shape;10018;p46"/>
          <p:cNvSpPr txBox="1"/>
          <p:nvPr>
            <p:ph idx="1" type="body"/>
          </p:nvPr>
        </p:nvSpPr>
        <p:spPr>
          <a:xfrm>
            <a:off x="616975" y="1302400"/>
            <a:ext cx="3974100" cy="326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0019" name="Google Shape;10019;p46"/>
          <p:cNvSpPr txBox="1"/>
          <p:nvPr>
            <p:ph idx="2" type="body"/>
          </p:nvPr>
        </p:nvSpPr>
        <p:spPr>
          <a:xfrm>
            <a:off x="4419600" y="1302400"/>
            <a:ext cx="4114800" cy="326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atin typeface="Advent Pro"/>
                <a:ea typeface="Advent Pro"/>
                <a:cs typeface="Advent Pro"/>
                <a:sym typeface="Advent Pro"/>
              </a:defRPr>
            </a:lvl1pPr>
            <a:lvl2pPr indent="-330200" lvl="1" marL="914400" rtl="0">
              <a:spcBef>
                <a:spcPts val="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0020" name="Google Shape;10020;p46"/>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6">
  <p:cSld name="TITLE_AND_TWO_COLUMNS_5_1">
    <p:spTree>
      <p:nvGrpSpPr>
        <p:cNvPr id="10021" name="Shape 10021"/>
        <p:cNvGrpSpPr/>
        <p:nvPr/>
      </p:nvGrpSpPr>
      <p:grpSpPr>
        <a:xfrm>
          <a:off x="0" y="0"/>
          <a:ext cx="0" cy="0"/>
          <a:chOff x="0" y="0"/>
          <a:chExt cx="0" cy="0"/>
        </a:xfrm>
      </p:grpSpPr>
      <p:sp>
        <p:nvSpPr>
          <p:cNvPr id="10022" name="Google Shape;10022;p47"/>
          <p:cNvSpPr txBox="1"/>
          <p:nvPr>
            <p:ph idx="1" type="body"/>
          </p:nvPr>
        </p:nvSpPr>
        <p:spPr>
          <a:xfrm>
            <a:off x="1365688" y="1302400"/>
            <a:ext cx="3974100" cy="326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atin typeface="Advent Pro"/>
                <a:ea typeface="Advent Pro"/>
                <a:cs typeface="Advent Pro"/>
                <a:sym typeface="Advent Pro"/>
              </a:defRPr>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0023" name="Google Shape;10023;p47"/>
          <p:cNvSpPr txBox="1"/>
          <p:nvPr>
            <p:ph idx="2" type="body"/>
          </p:nvPr>
        </p:nvSpPr>
        <p:spPr>
          <a:xfrm>
            <a:off x="5168313" y="1302400"/>
            <a:ext cx="2610000" cy="326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atin typeface="Advent Pro"/>
                <a:ea typeface="Advent Pro"/>
                <a:cs typeface="Advent Pro"/>
                <a:sym typeface="Advent Pro"/>
              </a:defRPr>
            </a:lvl1pPr>
            <a:lvl2pPr indent="-330200" lvl="1" marL="914400" rtl="0">
              <a:spcBef>
                <a:spcPts val="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0024" name="Google Shape;10024;p47"/>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9" name="Shape 739"/>
        <p:cNvGrpSpPr/>
        <p:nvPr/>
      </p:nvGrpSpPr>
      <p:grpSpPr>
        <a:xfrm>
          <a:off x="0" y="0"/>
          <a:ext cx="0" cy="0"/>
          <a:chOff x="0" y="0"/>
          <a:chExt cx="0" cy="0"/>
        </a:xfrm>
      </p:grpSpPr>
      <p:sp>
        <p:nvSpPr>
          <p:cNvPr id="740" name="Google Shape;740;p6"/>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6"/>
        </a:solidFill>
      </p:bgPr>
    </p:bg>
    <p:spTree>
      <p:nvGrpSpPr>
        <p:cNvPr id="741" name="Shape 741"/>
        <p:cNvGrpSpPr/>
        <p:nvPr/>
      </p:nvGrpSpPr>
      <p:grpSpPr>
        <a:xfrm>
          <a:off x="0" y="0"/>
          <a:ext cx="0" cy="0"/>
          <a:chOff x="0" y="0"/>
          <a:chExt cx="0" cy="0"/>
        </a:xfrm>
      </p:grpSpPr>
      <p:sp>
        <p:nvSpPr>
          <p:cNvPr id="742" name="Google Shape;742;p7"/>
          <p:cNvSpPr txBox="1"/>
          <p:nvPr>
            <p:ph idx="1" type="body"/>
          </p:nvPr>
        </p:nvSpPr>
        <p:spPr>
          <a:xfrm>
            <a:off x="3038700" y="1995800"/>
            <a:ext cx="3066600" cy="19686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Clr>
                <a:srgbClr val="FFFFFF"/>
              </a:buClr>
              <a:buSzPts val="1600"/>
              <a:buChar char="●"/>
              <a:defRPr sz="1600">
                <a:solidFill>
                  <a:srgbClr val="FFFFFF"/>
                </a:solidFill>
              </a:defRPr>
            </a:lvl1pPr>
            <a:lvl2pPr indent="-330200" lvl="1" marL="914400" algn="ctr">
              <a:spcBef>
                <a:spcPts val="1600"/>
              </a:spcBef>
              <a:spcAft>
                <a:spcPts val="0"/>
              </a:spcAft>
              <a:buClr>
                <a:srgbClr val="FFFFFF"/>
              </a:buClr>
              <a:buSzPts val="1600"/>
              <a:buChar char="○"/>
              <a:defRPr sz="1600">
                <a:solidFill>
                  <a:srgbClr val="FFFFFF"/>
                </a:solidFill>
              </a:defRPr>
            </a:lvl2pPr>
            <a:lvl3pPr indent="-330200" lvl="2" marL="1371600" algn="ctr">
              <a:spcBef>
                <a:spcPts val="1600"/>
              </a:spcBef>
              <a:spcAft>
                <a:spcPts val="0"/>
              </a:spcAft>
              <a:buClr>
                <a:srgbClr val="FFFFFF"/>
              </a:buClr>
              <a:buSzPts val="1600"/>
              <a:buChar char="■"/>
              <a:defRPr sz="1600">
                <a:solidFill>
                  <a:srgbClr val="FFFFFF"/>
                </a:solidFill>
              </a:defRPr>
            </a:lvl3pPr>
            <a:lvl4pPr indent="-330200" lvl="3" marL="1828800" algn="ctr">
              <a:spcBef>
                <a:spcPts val="1600"/>
              </a:spcBef>
              <a:spcAft>
                <a:spcPts val="0"/>
              </a:spcAft>
              <a:buClr>
                <a:srgbClr val="FFFFFF"/>
              </a:buClr>
              <a:buSzPts val="1600"/>
              <a:buChar char="●"/>
              <a:defRPr sz="1600">
                <a:solidFill>
                  <a:srgbClr val="FFFFFF"/>
                </a:solidFill>
              </a:defRPr>
            </a:lvl4pPr>
            <a:lvl5pPr indent="-330200" lvl="4" marL="2286000" algn="ctr">
              <a:spcBef>
                <a:spcPts val="1600"/>
              </a:spcBef>
              <a:spcAft>
                <a:spcPts val="0"/>
              </a:spcAft>
              <a:buClr>
                <a:srgbClr val="FFFFFF"/>
              </a:buClr>
              <a:buSzPts val="1600"/>
              <a:buChar char="○"/>
              <a:defRPr sz="1600">
                <a:solidFill>
                  <a:srgbClr val="FFFFFF"/>
                </a:solidFill>
              </a:defRPr>
            </a:lvl5pPr>
            <a:lvl6pPr indent="-330200" lvl="5" marL="2743200" algn="ctr">
              <a:spcBef>
                <a:spcPts val="1600"/>
              </a:spcBef>
              <a:spcAft>
                <a:spcPts val="0"/>
              </a:spcAft>
              <a:buClr>
                <a:srgbClr val="FFFFFF"/>
              </a:buClr>
              <a:buSzPts val="1600"/>
              <a:buChar char="■"/>
              <a:defRPr sz="1600">
                <a:solidFill>
                  <a:srgbClr val="FFFFFF"/>
                </a:solidFill>
              </a:defRPr>
            </a:lvl6pPr>
            <a:lvl7pPr indent="-330200" lvl="6" marL="3200400" algn="ctr">
              <a:spcBef>
                <a:spcPts val="1600"/>
              </a:spcBef>
              <a:spcAft>
                <a:spcPts val="0"/>
              </a:spcAft>
              <a:buClr>
                <a:srgbClr val="FFFFFF"/>
              </a:buClr>
              <a:buSzPts val="1600"/>
              <a:buChar char="●"/>
              <a:defRPr sz="1600">
                <a:solidFill>
                  <a:srgbClr val="FFFFFF"/>
                </a:solidFill>
              </a:defRPr>
            </a:lvl7pPr>
            <a:lvl8pPr indent="-330200" lvl="7" marL="3657600" algn="ctr">
              <a:spcBef>
                <a:spcPts val="1600"/>
              </a:spcBef>
              <a:spcAft>
                <a:spcPts val="0"/>
              </a:spcAft>
              <a:buClr>
                <a:srgbClr val="FFFFFF"/>
              </a:buClr>
              <a:buSzPts val="1600"/>
              <a:buChar char="○"/>
              <a:defRPr sz="1600">
                <a:solidFill>
                  <a:srgbClr val="FFFFFF"/>
                </a:solidFill>
              </a:defRPr>
            </a:lvl8pPr>
            <a:lvl9pPr indent="-330200" lvl="8" marL="4114800" algn="ctr">
              <a:spcBef>
                <a:spcPts val="1600"/>
              </a:spcBef>
              <a:spcAft>
                <a:spcPts val="1600"/>
              </a:spcAft>
              <a:buClr>
                <a:srgbClr val="FFFFFF"/>
              </a:buClr>
              <a:buSzPts val="1600"/>
              <a:buChar char="■"/>
              <a:defRPr sz="1600">
                <a:solidFill>
                  <a:srgbClr val="FFFFFF"/>
                </a:solidFill>
              </a:defRPr>
            </a:lvl9pPr>
          </a:lstStyle>
          <a:p/>
        </p:txBody>
      </p:sp>
      <p:sp>
        <p:nvSpPr>
          <p:cNvPr id="743" name="Google Shape;743;p7"/>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4" name="Shape 744"/>
        <p:cNvGrpSpPr/>
        <p:nvPr/>
      </p:nvGrpSpPr>
      <p:grpSpPr>
        <a:xfrm>
          <a:off x="0" y="0"/>
          <a:ext cx="0" cy="0"/>
          <a:chOff x="0" y="0"/>
          <a:chExt cx="0" cy="0"/>
        </a:xfrm>
      </p:grpSpPr>
      <p:grpSp>
        <p:nvGrpSpPr>
          <p:cNvPr id="745" name="Google Shape;745;p8"/>
          <p:cNvGrpSpPr/>
          <p:nvPr/>
        </p:nvGrpSpPr>
        <p:grpSpPr>
          <a:xfrm flipH="1">
            <a:off x="3794690" y="3966899"/>
            <a:ext cx="882039" cy="932704"/>
            <a:chOff x="7230575" y="3501811"/>
            <a:chExt cx="1540410" cy="1636035"/>
          </a:xfrm>
        </p:grpSpPr>
        <p:grpSp>
          <p:nvGrpSpPr>
            <p:cNvPr id="746" name="Google Shape;746;p8"/>
            <p:cNvGrpSpPr/>
            <p:nvPr/>
          </p:nvGrpSpPr>
          <p:grpSpPr>
            <a:xfrm>
              <a:off x="7655512" y="4362305"/>
              <a:ext cx="775528" cy="775540"/>
              <a:chOff x="7655512" y="4362305"/>
              <a:chExt cx="775528" cy="775540"/>
            </a:xfrm>
          </p:grpSpPr>
          <p:sp>
            <p:nvSpPr>
              <p:cNvPr id="747" name="Google Shape;747;p8"/>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8"/>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8"/>
            <p:cNvGrpSpPr/>
            <p:nvPr/>
          </p:nvGrpSpPr>
          <p:grpSpPr>
            <a:xfrm>
              <a:off x="7230575" y="3501811"/>
              <a:ext cx="1540410" cy="860514"/>
              <a:chOff x="7230575" y="3501811"/>
              <a:chExt cx="1540410" cy="860514"/>
            </a:xfrm>
          </p:grpSpPr>
          <p:sp>
            <p:nvSpPr>
              <p:cNvPr id="793" name="Google Shape;793;p8"/>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2" name="Google Shape;932;p8"/>
          <p:cNvGrpSpPr/>
          <p:nvPr/>
        </p:nvGrpSpPr>
        <p:grpSpPr>
          <a:xfrm flipH="1">
            <a:off x="4772527" y="4289713"/>
            <a:ext cx="576768" cy="609899"/>
            <a:chOff x="6163859" y="4325295"/>
            <a:chExt cx="1007280" cy="1069810"/>
          </a:xfrm>
        </p:grpSpPr>
        <p:sp>
          <p:nvSpPr>
            <p:cNvPr id="933" name="Google Shape;933;p8"/>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8"/>
          <p:cNvSpPr/>
          <p:nvPr/>
        </p:nvSpPr>
        <p:spPr>
          <a:xfrm>
            <a:off x="319350" y="243900"/>
            <a:ext cx="8505300" cy="4655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
          <p:cNvSpPr txBox="1"/>
          <p:nvPr>
            <p:ph type="title"/>
          </p:nvPr>
        </p:nvSpPr>
        <p:spPr>
          <a:xfrm>
            <a:off x="1812600" y="1266825"/>
            <a:ext cx="5518800" cy="260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119" name="Google Shape;1119;p8"/>
          <p:cNvGrpSpPr/>
          <p:nvPr/>
        </p:nvGrpSpPr>
        <p:grpSpPr>
          <a:xfrm>
            <a:off x="7398069" y="2977147"/>
            <a:ext cx="1128443" cy="564218"/>
            <a:chOff x="311697" y="-12"/>
            <a:chExt cx="4437449" cy="2218709"/>
          </a:xfrm>
        </p:grpSpPr>
        <p:sp>
          <p:nvSpPr>
            <p:cNvPr id="1120" name="Google Shape;1120;p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8"/>
          <p:cNvGrpSpPr/>
          <p:nvPr/>
        </p:nvGrpSpPr>
        <p:grpSpPr>
          <a:xfrm>
            <a:off x="560813" y="539503"/>
            <a:ext cx="1443946" cy="721968"/>
            <a:chOff x="311697" y="-12"/>
            <a:chExt cx="4437449" cy="2218709"/>
          </a:xfrm>
        </p:grpSpPr>
        <p:sp>
          <p:nvSpPr>
            <p:cNvPr id="1450" name="Google Shape;1450;p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8"/>
          <p:cNvGrpSpPr/>
          <p:nvPr/>
        </p:nvGrpSpPr>
        <p:grpSpPr>
          <a:xfrm>
            <a:off x="4103916" y="1106508"/>
            <a:ext cx="264001" cy="226285"/>
            <a:chOff x="753950" y="238125"/>
            <a:chExt cx="6111125" cy="5238075"/>
          </a:xfrm>
        </p:grpSpPr>
        <p:sp>
          <p:nvSpPr>
            <p:cNvPr id="1780" name="Google Shape;1780;p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8"/>
          <p:cNvGrpSpPr/>
          <p:nvPr/>
        </p:nvGrpSpPr>
        <p:grpSpPr>
          <a:xfrm>
            <a:off x="4439996" y="1106508"/>
            <a:ext cx="264001" cy="226285"/>
            <a:chOff x="753950" y="238125"/>
            <a:chExt cx="6111125" cy="5238075"/>
          </a:xfrm>
        </p:grpSpPr>
        <p:sp>
          <p:nvSpPr>
            <p:cNvPr id="1808" name="Google Shape;1808;p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8"/>
          <p:cNvGrpSpPr/>
          <p:nvPr/>
        </p:nvGrpSpPr>
        <p:grpSpPr>
          <a:xfrm>
            <a:off x="4776076" y="1106508"/>
            <a:ext cx="264001" cy="226285"/>
            <a:chOff x="753950" y="238125"/>
            <a:chExt cx="6111125" cy="5238075"/>
          </a:xfrm>
        </p:grpSpPr>
        <p:sp>
          <p:nvSpPr>
            <p:cNvPr id="1836" name="Google Shape;1836;p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3" name="Shape 1863"/>
        <p:cNvGrpSpPr/>
        <p:nvPr/>
      </p:nvGrpSpPr>
      <p:grpSpPr>
        <a:xfrm>
          <a:off x="0" y="0"/>
          <a:ext cx="0" cy="0"/>
          <a:chOff x="0" y="0"/>
          <a:chExt cx="0" cy="0"/>
        </a:xfrm>
      </p:grpSpPr>
      <p:sp>
        <p:nvSpPr>
          <p:cNvPr id="1864" name="Google Shape;1864;p9"/>
          <p:cNvSpPr txBox="1"/>
          <p:nvPr>
            <p:ph idx="1" type="subTitle"/>
          </p:nvPr>
        </p:nvSpPr>
        <p:spPr>
          <a:xfrm>
            <a:off x="4090675" y="633550"/>
            <a:ext cx="3101700" cy="1235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rbitron"/>
              <a:buNone/>
              <a:defRPr b="1" sz="1600">
                <a:latin typeface="Orbitron"/>
                <a:ea typeface="Orbitron"/>
                <a:cs typeface="Orbitron"/>
                <a:sym typeface="Orbitron"/>
              </a:defRPr>
            </a:lvl1pPr>
            <a:lvl2pPr lvl="1" rtl="0">
              <a:lnSpc>
                <a:spcPct val="100000"/>
              </a:lnSpc>
              <a:spcBef>
                <a:spcPts val="0"/>
              </a:spcBef>
              <a:spcAft>
                <a:spcPts val="0"/>
              </a:spcAft>
              <a:buSzPts val="1600"/>
              <a:buFont typeface="Orbitron"/>
              <a:buNone/>
              <a:defRPr b="1" sz="1600">
                <a:latin typeface="Orbitron"/>
                <a:ea typeface="Orbitron"/>
                <a:cs typeface="Orbitron"/>
                <a:sym typeface="Orbitron"/>
              </a:defRPr>
            </a:lvl2pPr>
            <a:lvl3pPr lvl="2" rtl="0">
              <a:lnSpc>
                <a:spcPct val="100000"/>
              </a:lnSpc>
              <a:spcBef>
                <a:spcPts val="0"/>
              </a:spcBef>
              <a:spcAft>
                <a:spcPts val="0"/>
              </a:spcAft>
              <a:buSzPts val="1600"/>
              <a:buFont typeface="Orbitron"/>
              <a:buNone/>
              <a:defRPr b="1" sz="1600">
                <a:latin typeface="Orbitron"/>
                <a:ea typeface="Orbitron"/>
                <a:cs typeface="Orbitron"/>
                <a:sym typeface="Orbitron"/>
              </a:defRPr>
            </a:lvl3pPr>
            <a:lvl4pPr lvl="3" rtl="0">
              <a:lnSpc>
                <a:spcPct val="100000"/>
              </a:lnSpc>
              <a:spcBef>
                <a:spcPts val="0"/>
              </a:spcBef>
              <a:spcAft>
                <a:spcPts val="0"/>
              </a:spcAft>
              <a:buSzPts val="1600"/>
              <a:buFont typeface="Orbitron"/>
              <a:buNone/>
              <a:defRPr b="1" sz="1600">
                <a:latin typeface="Orbitron"/>
                <a:ea typeface="Orbitron"/>
                <a:cs typeface="Orbitron"/>
                <a:sym typeface="Orbitron"/>
              </a:defRPr>
            </a:lvl4pPr>
            <a:lvl5pPr lvl="4" rtl="0">
              <a:lnSpc>
                <a:spcPct val="100000"/>
              </a:lnSpc>
              <a:spcBef>
                <a:spcPts val="0"/>
              </a:spcBef>
              <a:spcAft>
                <a:spcPts val="0"/>
              </a:spcAft>
              <a:buSzPts val="1600"/>
              <a:buFont typeface="Orbitron"/>
              <a:buNone/>
              <a:defRPr b="1" sz="1600">
                <a:latin typeface="Orbitron"/>
                <a:ea typeface="Orbitron"/>
                <a:cs typeface="Orbitron"/>
                <a:sym typeface="Orbitron"/>
              </a:defRPr>
            </a:lvl5pPr>
            <a:lvl6pPr lvl="5" rtl="0">
              <a:lnSpc>
                <a:spcPct val="100000"/>
              </a:lnSpc>
              <a:spcBef>
                <a:spcPts val="0"/>
              </a:spcBef>
              <a:spcAft>
                <a:spcPts val="0"/>
              </a:spcAft>
              <a:buSzPts val="1600"/>
              <a:buFont typeface="Orbitron"/>
              <a:buNone/>
              <a:defRPr b="1" sz="1600">
                <a:latin typeface="Orbitron"/>
                <a:ea typeface="Orbitron"/>
                <a:cs typeface="Orbitron"/>
                <a:sym typeface="Orbitron"/>
              </a:defRPr>
            </a:lvl6pPr>
            <a:lvl7pPr lvl="6" rtl="0">
              <a:lnSpc>
                <a:spcPct val="100000"/>
              </a:lnSpc>
              <a:spcBef>
                <a:spcPts val="0"/>
              </a:spcBef>
              <a:spcAft>
                <a:spcPts val="0"/>
              </a:spcAft>
              <a:buSzPts val="1600"/>
              <a:buFont typeface="Orbitron"/>
              <a:buNone/>
              <a:defRPr b="1" sz="1600">
                <a:latin typeface="Orbitron"/>
                <a:ea typeface="Orbitron"/>
                <a:cs typeface="Orbitron"/>
                <a:sym typeface="Orbitron"/>
              </a:defRPr>
            </a:lvl7pPr>
            <a:lvl8pPr lvl="7" rtl="0">
              <a:lnSpc>
                <a:spcPct val="100000"/>
              </a:lnSpc>
              <a:spcBef>
                <a:spcPts val="0"/>
              </a:spcBef>
              <a:spcAft>
                <a:spcPts val="0"/>
              </a:spcAft>
              <a:buSzPts val="1600"/>
              <a:buFont typeface="Orbitron"/>
              <a:buNone/>
              <a:defRPr b="1" sz="1600">
                <a:latin typeface="Orbitron"/>
                <a:ea typeface="Orbitron"/>
                <a:cs typeface="Orbitron"/>
                <a:sym typeface="Orbitron"/>
              </a:defRPr>
            </a:lvl8pPr>
            <a:lvl9pPr lvl="8" rtl="0">
              <a:lnSpc>
                <a:spcPct val="100000"/>
              </a:lnSpc>
              <a:spcBef>
                <a:spcPts val="0"/>
              </a:spcBef>
              <a:spcAft>
                <a:spcPts val="0"/>
              </a:spcAft>
              <a:buSzPts val="1600"/>
              <a:buFont typeface="Orbitron"/>
              <a:buNone/>
              <a:defRPr b="1" sz="1600">
                <a:latin typeface="Orbitron"/>
                <a:ea typeface="Orbitron"/>
                <a:cs typeface="Orbitron"/>
                <a:sym typeface="Orbitron"/>
              </a:defRPr>
            </a:lvl9pPr>
          </a:lstStyle>
          <a:p/>
        </p:txBody>
      </p:sp>
      <p:sp>
        <p:nvSpPr>
          <p:cNvPr id="1865" name="Google Shape;1865;p9"/>
          <p:cNvSpPr txBox="1"/>
          <p:nvPr>
            <p:ph idx="2" type="body"/>
          </p:nvPr>
        </p:nvSpPr>
        <p:spPr>
          <a:xfrm>
            <a:off x="4090675" y="1964600"/>
            <a:ext cx="4291200" cy="25503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sz="1600"/>
            </a:lvl2pPr>
            <a:lvl3pPr indent="-317500" lvl="2" marL="1371600" rtl="0">
              <a:spcBef>
                <a:spcPts val="1600"/>
              </a:spcBef>
              <a:spcAft>
                <a:spcPts val="0"/>
              </a:spcAft>
              <a:buSzPts val="1400"/>
              <a:buChar char="■"/>
              <a:defRPr sz="1600"/>
            </a:lvl3pPr>
            <a:lvl4pPr indent="-317500" lvl="3" marL="1828800" rtl="0">
              <a:spcBef>
                <a:spcPts val="1600"/>
              </a:spcBef>
              <a:spcAft>
                <a:spcPts val="0"/>
              </a:spcAft>
              <a:buSzPts val="1400"/>
              <a:buChar char="●"/>
              <a:defRPr sz="1600"/>
            </a:lvl4pPr>
            <a:lvl5pPr indent="-317500" lvl="4" marL="2286000" rtl="0">
              <a:spcBef>
                <a:spcPts val="1600"/>
              </a:spcBef>
              <a:spcAft>
                <a:spcPts val="0"/>
              </a:spcAft>
              <a:buSzPts val="1400"/>
              <a:buChar char="○"/>
              <a:defRPr sz="1600"/>
            </a:lvl5pPr>
            <a:lvl6pPr indent="-317500" lvl="5" marL="2743200" rtl="0">
              <a:spcBef>
                <a:spcPts val="1600"/>
              </a:spcBef>
              <a:spcAft>
                <a:spcPts val="0"/>
              </a:spcAft>
              <a:buSzPts val="1400"/>
              <a:buChar char="■"/>
              <a:defRPr sz="1600"/>
            </a:lvl6pPr>
            <a:lvl7pPr indent="-317500" lvl="6" marL="3200400" rtl="0">
              <a:spcBef>
                <a:spcPts val="1600"/>
              </a:spcBef>
              <a:spcAft>
                <a:spcPts val="0"/>
              </a:spcAft>
              <a:buSzPts val="1400"/>
              <a:buChar char="●"/>
              <a:defRPr sz="1600"/>
            </a:lvl7pPr>
            <a:lvl8pPr indent="-317500" lvl="7" marL="3657600" rtl="0">
              <a:spcBef>
                <a:spcPts val="1600"/>
              </a:spcBef>
              <a:spcAft>
                <a:spcPts val="0"/>
              </a:spcAft>
              <a:buSzPts val="1400"/>
              <a:buChar char="○"/>
              <a:defRPr sz="1600"/>
            </a:lvl8pPr>
            <a:lvl9pPr indent="-317500" lvl="8" marL="4114800" rtl="0">
              <a:spcBef>
                <a:spcPts val="1600"/>
              </a:spcBef>
              <a:spcAft>
                <a:spcPts val="1600"/>
              </a:spcAft>
              <a:buSzPts val="1400"/>
              <a:buChar char="■"/>
              <a:defRPr sz="1600"/>
            </a:lvl9pPr>
          </a:lstStyle>
          <a:p/>
        </p:txBody>
      </p:sp>
      <p:sp>
        <p:nvSpPr>
          <p:cNvPr id="1866" name="Google Shape;1866;p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67" name="Google Shape;1867;p9"/>
          <p:cNvGrpSpPr/>
          <p:nvPr/>
        </p:nvGrpSpPr>
        <p:grpSpPr>
          <a:xfrm>
            <a:off x="0" y="4025575"/>
            <a:ext cx="3271200" cy="1302100"/>
            <a:chOff x="0" y="4025575"/>
            <a:chExt cx="3271200" cy="1302100"/>
          </a:xfrm>
        </p:grpSpPr>
        <p:sp>
          <p:nvSpPr>
            <p:cNvPr id="1868" name="Google Shape;1868;p9"/>
            <p:cNvSpPr/>
            <p:nvPr/>
          </p:nvSpPr>
          <p:spPr>
            <a:xfrm>
              <a:off x="0" y="4025575"/>
              <a:ext cx="32712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
            <p:cNvSpPr/>
            <p:nvPr/>
          </p:nvSpPr>
          <p:spPr>
            <a:xfrm>
              <a:off x="0" y="4598775"/>
              <a:ext cx="32712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
            <p:cNvSpPr/>
            <p:nvPr/>
          </p:nvSpPr>
          <p:spPr>
            <a:xfrm>
              <a:off x="0" y="4760675"/>
              <a:ext cx="32712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9"/>
          <p:cNvGrpSpPr/>
          <p:nvPr/>
        </p:nvGrpSpPr>
        <p:grpSpPr>
          <a:xfrm>
            <a:off x="1180687" y="1797419"/>
            <a:ext cx="925262" cy="2313176"/>
            <a:chOff x="2761775" y="238125"/>
            <a:chExt cx="2094300" cy="5235800"/>
          </a:xfrm>
        </p:grpSpPr>
        <p:sp>
          <p:nvSpPr>
            <p:cNvPr id="1872" name="Google Shape;1872;p9"/>
            <p:cNvSpPr/>
            <p:nvPr/>
          </p:nvSpPr>
          <p:spPr>
            <a:xfrm>
              <a:off x="4018325" y="4845575"/>
              <a:ext cx="209425" cy="418875"/>
            </a:xfrm>
            <a:custGeom>
              <a:rect b="b" l="l" r="r" t="t"/>
              <a:pathLst>
                <a:path extrusionOk="0" h="16755" w="8377">
                  <a:moveTo>
                    <a:pt x="1" y="0"/>
                  </a:moveTo>
                  <a:lnTo>
                    <a:pt x="1" y="16755"/>
                  </a:lnTo>
                  <a:lnTo>
                    <a:pt x="8376" y="16755"/>
                  </a:lnTo>
                  <a:lnTo>
                    <a:pt x="8376"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
            <p:cNvSpPr/>
            <p:nvPr/>
          </p:nvSpPr>
          <p:spPr>
            <a:xfrm>
              <a:off x="3390000" y="4845575"/>
              <a:ext cx="209500" cy="418875"/>
            </a:xfrm>
            <a:custGeom>
              <a:rect b="b" l="l" r="r" t="t"/>
              <a:pathLst>
                <a:path extrusionOk="0" h="16755" w="8380">
                  <a:moveTo>
                    <a:pt x="0" y="0"/>
                  </a:moveTo>
                  <a:lnTo>
                    <a:pt x="0" y="16755"/>
                  </a:lnTo>
                  <a:lnTo>
                    <a:pt x="8380" y="16755"/>
                  </a:lnTo>
                  <a:lnTo>
                    <a:pt x="8380"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
            <p:cNvSpPr/>
            <p:nvPr/>
          </p:nvSpPr>
          <p:spPr>
            <a:xfrm>
              <a:off x="2761775" y="866450"/>
              <a:ext cx="2094300" cy="1675475"/>
            </a:xfrm>
            <a:custGeom>
              <a:rect b="b" l="l" r="r" t="t"/>
              <a:pathLst>
                <a:path extrusionOk="0" h="67019" w="83772">
                  <a:moveTo>
                    <a:pt x="33509" y="16755"/>
                  </a:moveTo>
                  <a:lnTo>
                    <a:pt x="33509" y="25130"/>
                  </a:lnTo>
                  <a:lnTo>
                    <a:pt x="25133" y="25130"/>
                  </a:lnTo>
                  <a:lnTo>
                    <a:pt x="25133" y="16755"/>
                  </a:lnTo>
                  <a:close/>
                  <a:moveTo>
                    <a:pt x="58642" y="16755"/>
                  </a:moveTo>
                  <a:lnTo>
                    <a:pt x="58642" y="25130"/>
                  </a:lnTo>
                  <a:lnTo>
                    <a:pt x="50263" y="25130"/>
                  </a:lnTo>
                  <a:lnTo>
                    <a:pt x="50263" y="16755"/>
                  </a:lnTo>
                  <a:close/>
                  <a:moveTo>
                    <a:pt x="50263" y="33509"/>
                  </a:moveTo>
                  <a:lnTo>
                    <a:pt x="50263" y="41885"/>
                  </a:lnTo>
                  <a:lnTo>
                    <a:pt x="33509" y="41885"/>
                  </a:lnTo>
                  <a:lnTo>
                    <a:pt x="33509" y="33509"/>
                  </a:lnTo>
                  <a:close/>
                  <a:moveTo>
                    <a:pt x="58642" y="1"/>
                  </a:moveTo>
                  <a:lnTo>
                    <a:pt x="58642" y="8376"/>
                  </a:lnTo>
                  <a:lnTo>
                    <a:pt x="8379" y="8376"/>
                  </a:lnTo>
                  <a:lnTo>
                    <a:pt x="8379" y="16755"/>
                  </a:lnTo>
                  <a:lnTo>
                    <a:pt x="0" y="16755"/>
                  </a:lnTo>
                  <a:lnTo>
                    <a:pt x="0" y="25130"/>
                  </a:lnTo>
                  <a:lnTo>
                    <a:pt x="8379" y="25130"/>
                  </a:lnTo>
                  <a:lnTo>
                    <a:pt x="8379" y="50264"/>
                  </a:lnTo>
                  <a:lnTo>
                    <a:pt x="33509" y="50264"/>
                  </a:lnTo>
                  <a:lnTo>
                    <a:pt x="33509" y="67018"/>
                  </a:lnTo>
                  <a:lnTo>
                    <a:pt x="50263" y="67018"/>
                  </a:lnTo>
                  <a:lnTo>
                    <a:pt x="50263" y="50264"/>
                  </a:lnTo>
                  <a:lnTo>
                    <a:pt x="75396" y="50264"/>
                  </a:lnTo>
                  <a:lnTo>
                    <a:pt x="75396" y="25130"/>
                  </a:lnTo>
                  <a:lnTo>
                    <a:pt x="83771" y="25130"/>
                  </a:lnTo>
                  <a:lnTo>
                    <a:pt x="83771" y="16755"/>
                  </a:lnTo>
                  <a:lnTo>
                    <a:pt x="75396" y="16755"/>
                  </a:lnTo>
                  <a:lnTo>
                    <a:pt x="75396" y="8376"/>
                  </a:lnTo>
                  <a:lnTo>
                    <a:pt x="67017" y="8376"/>
                  </a:lnTo>
                  <a:lnTo>
                    <a:pt x="6701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
            <p:cNvSpPr/>
            <p:nvPr/>
          </p:nvSpPr>
          <p:spPr>
            <a:xfrm>
              <a:off x="2971250" y="2332400"/>
              <a:ext cx="1675450" cy="1466100"/>
            </a:xfrm>
            <a:custGeom>
              <a:rect b="b" l="l" r="r" t="t"/>
              <a:pathLst>
                <a:path extrusionOk="0" h="58644" w="67018">
                  <a:moveTo>
                    <a:pt x="0" y="1"/>
                  </a:moveTo>
                  <a:lnTo>
                    <a:pt x="0" y="16755"/>
                  </a:lnTo>
                  <a:lnTo>
                    <a:pt x="8375" y="16755"/>
                  </a:lnTo>
                  <a:lnTo>
                    <a:pt x="8375" y="58643"/>
                  </a:lnTo>
                  <a:lnTo>
                    <a:pt x="58638" y="58643"/>
                  </a:lnTo>
                  <a:lnTo>
                    <a:pt x="58638" y="16755"/>
                  </a:lnTo>
                  <a:lnTo>
                    <a:pt x="67017" y="16755"/>
                  </a:lnTo>
                  <a:lnTo>
                    <a:pt x="67017" y="1"/>
                  </a:lnTo>
                  <a:lnTo>
                    <a:pt x="41884" y="1"/>
                  </a:lnTo>
                  <a:lnTo>
                    <a:pt x="41884" y="8380"/>
                  </a:lnTo>
                  <a:lnTo>
                    <a:pt x="25130" y="8380"/>
                  </a:lnTo>
                  <a:lnTo>
                    <a:pt x="2513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
            <p:cNvSpPr/>
            <p:nvPr/>
          </p:nvSpPr>
          <p:spPr>
            <a:xfrm>
              <a:off x="4018325" y="1285300"/>
              <a:ext cx="209425" cy="209425"/>
            </a:xfrm>
            <a:custGeom>
              <a:rect b="b" l="l" r="r" t="t"/>
              <a:pathLst>
                <a:path extrusionOk="0" h="8377" w="8377">
                  <a:moveTo>
                    <a:pt x="1" y="1"/>
                  </a:moveTo>
                  <a:lnTo>
                    <a:pt x="1" y="8376"/>
                  </a:lnTo>
                  <a:lnTo>
                    <a:pt x="8376" y="8376"/>
                  </a:lnTo>
                  <a:lnTo>
                    <a:pt x="83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
            <p:cNvSpPr/>
            <p:nvPr/>
          </p:nvSpPr>
          <p:spPr>
            <a:xfrm>
              <a:off x="3390000" y="1285300"/>
              <a:ext cx="209500" cy="209425"/>
            </a:xfrm>
            <a:custGeom>
              <a:rect b="b" l="l" r="r" t="t"/>
              <a:pathLst>
                <a:path extrusionOk="0" h="8377" w="8380">
                  <a:moveTo>
                    <a:pt x="0" y="1"/>
                  </a:moveTo>
                  <a:lnTo>
                    <a:pt x="0" y="8376"/>
                  </a:lnTo>
                  <a:lnTo>
                    <a:pt x="8380" y="8376"/>
                  </a:lnTo>
                  <a:lnTo>
                    <a:pt x="83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
            <p:cNvSpPr/>
            <p:nvPr/>
          </p:nvSpPr>
          <p:spPr>
            <a:xfrm>
              <a:off x="3599475" y="1704075"/>
              <a:ext cx="418875" cy="209500"/>
            </a:xfrm>
            <a:custGeom>
              <a:rect b="b" l="l" r="r" t="t"/>
              <a:pathLst>
                <a:path extrusionOk="0" h="8380" w="16755">
                  <a:moveTo>
                    <a:pt x="1" y="0"/>
                  </a:moveTo>
                  <a:lnTo>
                    <a:pt x="1" y="8380"/>
                  </a:lnTo>
                  <a:lnTo>
                    <a:pt x="16755" y="8380"/>
                  </a:lnTo>
                  <a:lnTo>
                    <a:pt x="167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
            <p:cNvSpPr/>
            <p:nvPr/>
          </p:nvSpPr>
          <p:spPr>
            <a:xfrm>
              <a:off x="4437200" y="2751275"/>
              <a:ext cx="209500" cy="1466075"/>
            </a:xfrm>
            <a:custGeom>
              <a:rect b="b" l="l" r="r" t="t"/>
              <a:pathLst>
                <a:path extrusionOk="0" h="58643" w="8380">
                  <a:moveTo>
                    <a:pt x="0" y="0"/>
                  </a:moveTo>
                  <a:lnTo>
                    <a:pt x="0" y="41888"/>
                  </a:lnTo>
                  <a:lnTo>
                    <a:pt x="0" y="50264"/>
                  </a:lnTo>
                  <a:lnTo>
                    <a:pt x="0" y="58643"/>
                  </a:lnTo>
                  <a:lnTo>
                    <a:pt x="8379" y="58643"/>
                  </a:lnTo>
                  <a:lnTo>
                    <a:pt x="83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
            <p:cNvSpPr/>
            <p:nvPr/>
          </p:nvSpPr>
          <p:spPr>
            <a:xfrm>
              <a:off x="2971250" y="2751275"/>
              <a:ext cx="209400" cy="1466075"/>
            </a:xfrm>
            <a:custGeom>
              <a:rect b="b" l="l" r="r" t="t"/>
              <a:pathLst>
                <a:path extrusionOk="0" h="58643" w="8376">
                  <a:moveTo>
                    <a:pt x="0" y="0"/>
                  </a:moveTo>
                  <a:lnTo>
                    <a:pt x="0" y="58643"/>
                  </a:lnTo>
                  <a:lnTo>
                    <a:pt x="8375" y="58643"/>
                  </a:lnTo>
                  <a:lnTo>
                    <a:pt x="8375" y="50264"/>
                  </a:lnTo>
                  <a:lnTo>
                    <a:pt x="8375" y="41888"/>
                  </a:lnTo>
                  <a:lnTo>
                    <a:pt x="837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
            <p:cNvSpPr/>
            <p:nvPr/>
          </p:nvSpPr>
          <p:spPr>
            <a:xfrm>
              <a:off x="4018325" y="5264425"/>
              <a:ext cx="418900" cy="209500"/>
            </a:xfrm>
            <a:custGeom>
              <a:rect b="b" l="l" r="r" t="t"/>
              <a:pathLst>
                <a:path extrusionOk="0" h="8380" w="16756">
                  <a:moveTo>
                    <a:pt x="1" y="1"/>
                  </a:moveTo>
                  <a:lnTo>
                    <a:pt x="1" y="8380"/>
                  </a:lnTo>
                  <a:lnTo>
                    <a:pt x="16755" y="8380"/>
                  </a:lnTo>
                  <a:lnTo>
                    <a:pt x="1675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
            <p:cNvSpPr/>
            <p:nvPr/>
          </p:nvSpPr>
          <p:spPr>
            <a:xfrm>
              <a:off x="3180625" y="5264425"/>
              <a:ext cx="418875" cy="209500"/>
            </a:xfrm>
            <a:custGeom>
              <a:rect b="b" l="l" r="r" t="t"/>
              <a:pathLst>
                <a:path extrusionOk="0" h="8380" w="16755">
                  <a:moveTo>
                    <a:pt x="0" y="1"/>
                  </a:moveTo>
                  <a:lnTo>
                    <a:pt x="0" y="8380"/>
                  </a:lnTo>
                  <a:lnTo>
                    <a:pt x="16755" y="8380"/>
                  </a:lnTo>
                  <a:lnTo>
                    <a:pt x="1675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
            <p:cNvSpPr/>
            <p:nvPr/>
          </p:nvSpPr>
          <p:spPr>
            <a:xfrm>
              <a:off x="2761775" y="238125"/>
              <a:ext cx="2094300" cy="1047200"/>
            </a:xfrm>
            <a:custGeom>
              <a:rect b="b" l="l" r="r" t="t"/>
              <a:pathLst>
                <a:path extrusionOk="0" h="41888" w="83772">
                  <a:moveTo>
                    <a:pt x="16754" y="0"/>
                  </a:moveTo>
                  <a:lnTo>
                    <a:pt x="16754" y="8379"/>
                  </a:lnTo>
                  <a:lnTo>
                    <a:pt x="8379" y="8379"/>
                  </a:lnTo>
                  <a:lnTo>
                    <a:pt x="8379" y="16754"/>
                  </a:lnTo>
                  <a:lnTo>
                    <a:pt x="0" y="16754"/>
                  </a:lnTo>
                  <a:lnTo>
                    <a:pt x="0" y="25134"/>
                  </a:lnTo>
                  <a:lnTo>
                    <a:pt x="0" y="33509"/>
                  </a:lnTo>
                  <a:lnTo>
                    <a:pt x="0" y="41888"/>
                  </a:lnTo>
                  <a:lnTo>
                    <a:pt x="8379" y="41888"/>
                  </a:lnTo>
                  <a:lnTo>
                    <a:pt x="8379" y="33509"/>
                  </a:lnTo>
                  <a:lnTo>
                    <a:pt x="58642" y="33509"/>
                  </a:lnTo>
                  <a:lnTo>
                    <a:pt x="58642" y="25134"/>
                  </a:lnTo>
                  <a:lnTo>
                    <a:pt x="67017" y="25134"/>
                  </a:lnTo>
                  <a:lnTo>
                    <a:pt x="67017" y="33509"/>
                  </a:lnTo>
                  <a:lnTo>
                    <a:pt x="75396" y="33509"/>
                  </a:lnTo>
                  <a:lnTo>
                    <a:pt x="75396" y="41888"/>
                  </a:lnTo>
                  <a:lnTo>
                    <a:pt x="83771" y="41888"/>
                  </a:lnTo>
                  <a:lnTo>
                    <a:pt x="83771" y="33509"/>
                  </a:lnTo>
                  <a:lnTo>
                    <a:pt x="83771" y="25134"/>
                  </a:lnTo>
                  <a:lnTo>
                    <a:pt x="83771" y="16754"/>
                  </a:lnTo>
                  <a:lnTo>
                    <a:pt x="75396" y="16754"/>
                  </a:lnTo>
                  <a:lnTo>
                    <a:pt x="75396" y="8379"/>
                  </a:lnTo>
                  <a:lnTo>
                    <a:pt x="67017" y="8379"/>
                  </a:lnTo>
                  <a:lnTo>
                    <a:pt x="670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
            <p:cNvSpPr/>
            <p:nvPr/>
          </p:nvSpPr>
          <p:spPr>
            <a:xfrm>
              <a:off x="3180625" y="3798475"/>
              <a:ext cx="1256600" cy="1047125"/>
            </a:xfrm>
            <a:custGeom>
              <a:rect b="b" l="l" r="r" t="t"/>
              <a:pathLst>
                <a:path extrusionOk="0" h="41885" w="50264">
                  <a:moveTo>
                    <a:pt x="0" y="0"/>
                  </a:moveTo>
                  <a:lnTo>
                    <a:pt x="0" y="8376"/>
                  </a:lnTo>
                  <a:lnTo>
                    <a:pt x="0" y="16755"/>
                  </a:lnTo>
                  <a:lnTo>
                    <a:pt x="0" y="41884"/>
                  </a:lnTo>
                  <a:lnTo>
                    <a:pt x="16755" y="41884"/>
                  </a:lnTo>
                  <a:lnTo>
                    <a:pt x="16755" y="16755"/>
                  </a:lnTo>
                  <a:lnTo>
                    <a:pt x="33509" y="16755"/>
                  </a:lnTo>
                  <a:lnTo>
                    <a:pt x="33509" y="41884"/>
                  </a:lnTo>
                  <a:lnTo>
                    <a:pt x="50263" y="41884"/>
                  </a:lnTo>
                  <a:lnTo>
                    <a:pt x="50263" y="16755"/>
                  </a:lnTo>
                  <a:lnTo>
                    <a:pt x="50263" y="8376"/>
                  </a:lnTo>
                  <a:lnTo>
                    <a:pt x="502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
            <p:cNvSpPr/>
            <p:nvPr/>
          </p:nvSpPr>
          <p:spPr>
            <a:xfrm>
              <a:off x="2761775" y="1494700"/>
              <a:ext cx="209400" cy="209400"/>
            </a:xfrm>
            <a:custGeom>
              <a:rect b="b" l="l" r="r" t="t"/>
              <a:pathLst>
                <a:path extrusionOk="0" h="8376" w="8376">
                  <a:moveTo>
                    <a:pt x="0" y="0"/>
                  </a:moveTo>
                  <a:lnTo>
                    <a:pt x="0" y="8375"/>
                  </a:lnTo>
                  <a:lnTo>
                    <a:pt x="8375" y="8375"/>
                  </a:lnTo>
                  <a:lnTo>
                    <a:pt x="83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
            <p:cNvSpPr/>
            <p:nvPr/>
          </p:nvSpPr>
          <p:spPr>
            <a:xfrm>
              <a:off x="4646675" y="1494700"/>
              <a:ext cx="209400" cy="209400"/>
            </a:xfrm>
            <a:custGeom>
              <a:rect b="b" l="l" r="r" t="t"/>
              <a:pathLst>
                <a:path extrusionOk="0" h="8376" w="8376">
                  <a:moveTo>
                    <a:pt x="0" y="0"/>
                  </a:moveTo>
                  <a:lnTo>
                    <a:pt x="0" y="8375"/>
                  </a:lnTo>
                  <a:lnTo>
                    <a:pt x="8375" y="8375"/>
                  </a:lnTo>
                  <a:lnTo>
                    <a:pt x="83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7" name="Shape 1887"/>
        <p:cNvGrpSpPr/>
        <p:nvPr/>
      </p:nvGrpSpPr>
      <p:grpSpPr>
        <a:xfrm>
          <a:off x="0" y="0"/>
          <a:ext cx="0" cy="0"/>
          <a:chOff x="0" y="0"/>
          <a:chExt cx="0" cy="0"/>
        </a:xfrm>
      </p:grpSpPr>
      <p:sp>
        <p:nvSpPr>
          <p:cNvPr id="1888" name="Google Shape;1888;p10"/>
          <p:cNvSpPr/>
          <p:nvPr/>
        </p:nvSpPr>
        <p:spPr>
          <a:xfrm>
            <a:off x="319350" y="243900"/>
            <a:ext cx="8505300" cy="4655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0"/>
          <p:cNvSpPr txBox="1"/>
          <p:nvPr>
            <p:ph type="title"/>
          </p:nvPr>
        </p:nvSpPr>
        <p:spPr>
          <a:xfrm>
            <a:off x="701025" y="627350"/>
            <a:ext cx="22107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47"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1pPr>
            <a:lvl2pPr lvl="1">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2pPr>
            <a:lvl3pPr lvl="2">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3pPr>
            <a:lvl4pPr lvl="3">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4pPr>
            <a:lvl5pPr lvl="4">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5pPr>
            <a:lvl6pPr lvl="5">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6pPr>
            <a:lvl7pPr lvl="6">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7pPr>
            <a:lvl8pPr lvl="7">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8pPr>
            <a:lvl9pPr lvl="8">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indent="-317500" lvl="1" marL="9144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indent="-317500" lvl="2" marL="13716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indent="-317500" lvl="3" marL="18288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indent="-317500" lvl="4" marL="22860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indent="-317500" lvl="5" marL="27432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indent="-317500" lvl="6" marL="32004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indent="-317500" lvl="7" marL="36576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indent="-317500" lvl="8" marL="41148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9.gif"/><Relationship Id="rId5"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hyperlink" Target="http://www.youtube.com/watch?v=5Ou0gvkJ_5s" TargetMode="Externa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hyperlink" Target="http://www.youtube.com/watch?v=5Ou0gvkJ_5s"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0.gif"/><Relationship Id="rId5"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hyperlink" Target="http://www.youtube.com/watch?v=pIyfWSrw_FQ" TargetMode="Externa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slide" Target="/ppt/slides/slide23.xml"/><Relationship Id="rId4" Type="http://schemas.openxmlformats.org/officeDocument/2006/relationships/image" Target="../media/image1.png"/><Relationship Id="rId5" Type="http://schemas.openxmlformats.org/officeDocument/2006/relationships/slide" Target="/ppt/slides/slide36.xml"/><Relationship Id="rId6"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6.xml"/><Relationship Id="rId5" Type="http://schemas.openxmlformats.org/officeDocument/2006/relationships/slide" Target="/ppt/slides/slide9.xml"/><Relationship Id="rId6" Type="http://schemas.openxmlformats.org/officeDocument/2006/relationships/slide" Target="/ppt/slides/slide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slide" Target="/ppt/slides/slide6.xml"/><Relationship Id="rId4" Type="http://schemas.openxmlformats.org/officeDocument/2006/relationships/image" Target="../media/image4.png"/><Relationship Id="rId5" Type="http://schemas.openxmlformats.org/officeDocument/2006/relationships/slide" Target="/ppt/slides/slide23.xml"/><Relationship Id="rId6" Type="http://schemas.openxmlformats.org/officeDocument/2006/relationships/image" Target="../media/image1.png"/><Relationship Id="rId7" Type="http://schemas.openxmlformats.org/officeDocument/2006/relationships/image" Target="../media/image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ch0m5.github.io/Game-Design-Pillars/" TargetMode="External"/><Relationship Id="rId4" Type="http://schemas.openxmlformats.org/officeDocument/2006/relationships/image" Target="../media/image2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slide" Target="/ppt/slides/slide3.xml"/><Relationship Id="rId4" Type="http://schemas.openxmlformats.org/officeDocument/2006/relationships/slide" Target="/ppt/slides/slide6.xml"/><Relationship Id="rId9" Type="http://schemas.openxmlformats.org/officeDocument/2006/relationships/slide" Target="/ppt/slides/slide6.xml"/><Relationship Id="rId5" Type="http://schemas.openxmlformats.org/officeDocument/2006/relationships/slide" Target="/ppt/slides/slide9.xml"/><Relationship Id="rId6" Type="http://schemas.openxmlformats.org/officeDocument/2006/relationships/slide" Target="/ppt/slides/slide36.xml"/><Relationship Id="rId7" Type="http://schemas.openxmlformats.org/officeDocument/2006/relationships/slide" Target="/ppt/slides/slide17.xml"/><Relationship Id="rId8" Type="http://schemas.openxmlformats.org/officeDocument/2006/relationships/slide" Target="/ppt/slides/slide3.xml"/><Relationship Id="rId11" Type="http://schemas.openxmlformats.org/officeDocument/2006/relationships/slide" Target="/ppt/slides/slide36.xml"/><Relationship Id="rId10" Type="http://schemas.openxmlformats.org/officeDocument/2006/relationships/slide" Target="/ppt/slides/slide9.xml"/><Relationship Id="rId13" Type="http://schemas.openxmlformats.org/officeDocument/2006/relationships/image" Target="../media/image22.gif"/><Relationship Id="rId12" Type="http://schemas.openxmlformats.org/officeDocument/2006/relationships/slide" Target="/ppt/slid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2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youtube.com/watch?v=lkatr_a1OMQ" TargetMode="External"/><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33.gif"/><Relationship Id="rId4" Type="http://schemas.openxmlformats.org/officeDocument/2006/relationships/image" Target="../media/image21.gif"/><Relationship Id="rId5" Type="http://schemas.openxmlformats.org/officeDocument/2006/relationships/image" Target="../media/image2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6.xml"/><Relationship Id="rId4" Type="http://schemas.openxmlformats.org/officeDocument/2006/relationships/image" Target="../media/image4.png"/><Relationship Id="rId5" Type="http://schemas.openxmlformats.org/officeDocument/2006/relationships/slide" Target="/ppt/slides/slide23.xml"/><Relationship Id="rId6" Type="http://schemas.openxmlformats.org/officeDocument/2006/relationships/image" Target="../media/image1.png"/><Relationship Id="rId7" Type="http://schemas.openxmlformats.org/officeDocument/2006/relationships/image" Target="../media/image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 Id="rId3" Type="http://schemas.openxmlformats.org/officeDocument/2006/relationships/hyperlink" Target="https://www.engadget.com/2011-07-14-half-minute-halo-an-interview-with-jaime-griesemer.html?guccounter=1&amp;guce_referrer=aHR0cHM6Ly93d3cuZ29vZ2xlLmNvbS8&amp;guce_referrer_sig=AQAAAL0pWMtyDbqKnH17jTLI58mgxrujYBWYlrC6-9mmlw5cffI20ZoX-qjGzHC2qrWFxWFJkvDTx2lt-xhsLTkgh-P2WwI2rd4OTkAanLkWQ6tv0ANIka6mPw3mzbkiBbjekBrRmhmZLSqFgEtMNVHm4_bs9-387PoITLX9CwmR3KHz" TargetMode="External"/><Relationship Id="rId4" Type="http://schemas.openxmlformats.org/officeDocument/2006/relationships/hyperlink" Target="http://www.youtube.com/watch?v=K0M1PuQaE8s" TargetMode="External"/><Relationship Id="rId5"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3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hyperlink" Target="http://www.youtube.com/watch?v=QS9CYuUOmU4" TargetMode="Externa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www.youtube.com/watch?v=dBmIkEvEBtA" TargetMode="External"/><Relationship Id="rId4" Type="http://schemas.openxmlformats.org/officeDocument/2006/relationships/image" Target="../media/image1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slide" Target="/ppt/slides/slide17.xml"/><Relationship Id="rId4" Type="http://schemas.openxmlformats.org/officeDocument/2006/relationships/image" Target="../media/image4.png"/><Relationship Id="rId5" Type="http://schemas.openxmlformats.org/officeDocument/2006/relationships/slide" Target="/ppt/slides/slide23.xml"/><Relationship Id="rId6"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9.xml"/><Relationship Id="rId3" Type="http://schemas.openxmlformats.org/officeDocument/2006/relationships/hyperlink" Target="https://jeopardylabs.com/play/game-pillars-game-design-jeopardy"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gamedeveloper.com/design/design-pillars-the-core-of-your-gam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hyperlink" Target="mailto:rylan.graham@estudiantat.upc.edu" TargetMode="External"/><Relationship Id="rId4" Type="http://schemas.openxmlformats.org/officeDocument/2006/relationships/hyperlink" Target="https://rylanjgraham.github.io/RPG-Game-Desig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hyperlink" Target="https://www.sciencedirect.com/science/article/pii/B9780123694966000041"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slide" Target="/ppt/slides/slide9.xml"/><Relationship Id="rId4" Type="http://schemas.openxmlformats.org/officeDocument/2006/relationships/image" Target="../media/image4.png"/><Relationship Id="rId5" Type="http://schemas.openxmlformats.org/officeDocument/2006/relationships/slide" Target="/ppt/slides/slide23.xml"/><Relationship Id="rId6" Type="http://schemas.openxmlformats.org/officeDocument/2006/relationships/image" Target="../media/image1.png"/><Relationship Id="rId7" Type="http://schemas.openxmlformats.org/officeDocument/2006/relationships/slide" Target="/ppt/slid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docs.google.com/spreadsheets/d/1zk-9qRp9D4GZsZ_-NAodjskKCxDvixrYsbElBh3ints/copy" TargetMode="External"/><Relationship Id="rId4" Type="http://schemas.openxmlformats.org/officeDocument/2006/relationships/image" Target="../media/image8.png"/><Relationship Id="rId5" Type="http://schemas.openxmlformats.org/officeDocument/2006/relationships/image" Target="../media/image12.gif"/><Relationship Id="rId6" Type="http://schemas.openxmlformats.org/officeDocument/2006/relationships/image" Target="../media/image6.gif"/><Relationship Id="rId7"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slide" Target="/ppt/slides/slide23.xml"/><Relationship Id="rId5" Type="http://schemas.openxmlformats.org/officeDocument/2006/relationships/image" Target="../media/image1.png"/><Relationship Id="rId6" Type="http://schemas.openxmlformats.org/officeDocument/2006/relationships/slide" Target="/ppt/slid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8" name="Shape 10028"/>
        <p:cNvGrpSpPr/>
        <p:nvPr/>
      </p:nvGrpSpPr>
      <p:grpSpPr>
        <a:xfrm>
          <a:off x="0" y="0"/>
          <a:ext cx="0" cy="0"/>
          <a:chOff x="0" y="0"/>
          <a:chExt cx="0" cy="0"/>
        </a:xfrm>
      </p:grpSpPr>
      <p:sp>
        <p:nvSpPr>
          <p:cNvPr id="10029" name="Google Shape;10029;p48"/>
          <p:cNvSpPr txBox="1"/>
          <p:nvPr>
            <p:ph type="ctrTitle"/>
          </p:nvPr>
        </p:nvSpPr>
        <p:spPr>
          <a:xfrm>
            <a:off x="1589700" y="1608725"/>
            <a:ext cx="5964600" cy="98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Game Pillars </a:t>
            </a:r>
            <a:endParaRPr/>
          </a:p>
        </p:txBody>
      </p:sp>
      <p:sp>
        <p:nvSpPr>
          <p:cNvPr id="10030" name="Google Shape;10030;p48"/>
          <p:cNvSpPr txBox="1"/>
          <p:nvPr>
            <p:ph idx="1" type="subTitle"/>
          </p:nvPr>
        </p:nvSpPr>
        <p:spPr>
          <a:xfrm>
            <a:off x="1753050" y="2596925"/>
            <a:ext cx="5637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the RPG Genre </a:t>
            </a:r>
            <a:endParaRPr/>
          </a:p>
        </p:txBody>
      </p:sp>
      <p:sp>
        <p:nvSpPr>
          <p:cNvPr id="10031" name="Google Shape;10031;p48"/>
          <p:cNvSpPr txBox="1"/>
          <p:nvPr>
            <p:ph idx="4294967295" type="body"/>
          </p:nvPr>
        </p:nvSpPr>
        <p:spPr>
          <a:xfrm>
            <a:off x="3324150" y="3211225"/>
            <a:ext cx="2495700" cy="50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lecture by Rylan Graham</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pic>
        <p:nvPicPr>
          <p:cNvPr id="10032" name="Google Shape;10032;p48"/>
          <p:cNvPicPr preferRelativeResize="0"/>
          <p:nvPr/>
        </p:nvPicPr>
        <p:blipFill>
          <a:blip r:embed="rId3">
            <a:alphaModFix/>
          </a:blip>
          <a:stretch>
            <a:fillRect/>
          </a:stretch>
        </p:blipFill>
        <p:spPr>
          <a:xfrm>
            <a:off x="6580900" y="2596925"/>
            <a:ext cx="2004825" cy="2004825"/>
          </a:xfrm>
          <a:prstGeom prst="rect">
            <a:avLst/>
          </a:prstGeom>
          <a:noFill/>
          <a:ln>
            <a:noFill/>
          </a:ln>
        </p:spPr>
      </p:pic>
      <p:grpSp>
        <p:nvGrpSpPr>
          <p:cNvPr id="10033" name="Google Shape;10033;p48"/>
          <p:cNvGrpSpPr/>
          <p:nvPr/>
        </p:nvGrpSpPr>
        <p:grpSpPr>
          <a:xfrm>
            <a:off x="4222232" y="646756"/>
            <a:ext cx="699536" cy="860643"/>
            <a:chOff x="2856407" y="3716606"/>
            <a:chExt cx="699536" cy="860643"/>
          </a:xfrm>
        </p:grpSpPr>
        <p:sp>
          <p:nvSpPr>
            <p:cNvPr id="10034" name="Google Shape;10034;p48"/>
            <p:cNvSpPr/>
            <p:nvPr/>
          </p:nvSpPr>
          <p:spPr>
            <a:xfrm>
              <a:off x="3501087" y="4361239"/>
              <a:ext cx="54855" cy="54840"/>
            </a:xfrm>
            <a:custGeom>
              <a:rect b="b" l="l" r="r" t="t"/>
              <a:pathLst>
                <a:path extrusionOk="0" h="3521" w="3522">
                  <a:moveTo>
                    <a:pt x="1" y="0"/>
                  </a:moveTo>
                  <a:lnTo>
                    <a:pt x="1" y="3520"/>
                  </a:lnTo>
                  <a:lnTo>
                    <a:pt x="3521" y="3520"/>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48"/>
            <p:cNvSpPr/>
            <p:nvPr/>
          </p:nvSpPr>
          <p:spPr>
            <a:xfrm>
              <a:off x="3501087" y="4307552"/>
              <a:ext cx="54855" cy="54793"/>
            </a:xfrm>
            <a:custGeom>
              <a:rect b="b" l="l" r="r" t="t"/>
              <a:pathLst>
                <a:path extrusionOk="0" h="3518" w="3522">
                  <a:moveTo>
                    <a:pt x="1" y="1"/>
                  </a:moveTo>
                  <a:lnTo>
                    <a:pt x="1" y="3517"/>
                  </a:lnTo>
                  <a:lnTo>
                    <a:pt x="3521" y="3517"/>
                  </a:lnTo>
                  <a:lnTo>
                    <a:pt x="35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48"/>
            <p:cNvSpPr/>
            <p:nvPr/>
          </p:nvSpPr>
          <p:spPr>
            <a:xfrm>
              <a:off x="3501087" y="4253803"/>
              <a:ext cx="54855" cy="54840"/>
            </a:xfrm>
            <a:custGeom>
              <a:rect b="b" l="l" r="r" t="t"/>
              <a:pathLst>
                <a:path extrusionOk="0" h="3521" w="3522">
                  <a:moveTo>
                    <a:pt x="1" y="0"/>
                  </a:moveTo>
                  <a:lnTo>
                    <a:pt x="1" y="3521"/>
                  </a:lnTo>
                  <a:lnTo>
                    <a:pt x="3521" y="3521"/>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48"/>
            <p:cNvSpPr/>
            <p:nvPr/>
          </p:nvSpPr>
          <p:spPr>
            <a:xfrm>
              <a:off x="3447338" y="4468722"/>
              <a:ext cx="54840" cy="54793"/>
            </a:xfrm>
            <a:custGeom>
              <a:rect b="b" l="l" r="r" t="t"/>
              <a:pathLst>
                <a:path extrusionOk="0" h="3518" w="3521">
                  <a:moveTo>
                    <a:pt x="0" y="1"/>
                  </a:moveTo>
                  <a:lnTo>
                    <a:pt x="0" y="3517"/>
                  </a:lnTo>
                  <a:lnTo>
                    <a:pt x="3521" y="3517"/>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48"/>
            <p:cNvSpPr/>
            <p:nvPr/>
          </p:nvSpPr>
          <p:spPr>
            <a:xfrm>
              <a:off x="3447338" y="4361239"/>
              <a:ext cx="54840" cy="54840"/>
            </a:xfrm>
            <a:custGeom>
              <a:rect b="b" l="l" r="r" t="t"/>
              <a:pathLst>
                <a:path extrusionOk="0" h="3521" w="3521">
                  <a:moveTo>
                    <a:pt x="0" y="0"/>
                  </a:moveTo>
                  <a:lnTo>
                    <a:pt x="0" y="3520"/>
                  </a:lnTo>
                  <a:lnTo>
                    <a:pt x="3521" y="3520"/>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48"/>
            <p:cNvSpPr/>
            <p:nvPr/>
          </p:nvSpPr>
          <p:spPr>
            <a:xfrm>
              <a:off x="3447883" y="4361769"/>
              <a:ext cx="53765" cy="53749"/>
            </a:xfrm>
            <a:custGeom>
              <a:rect b="b" l="l" r="r" t="t"/>
              <a:pathLst>
                <a:path extrusionOk="0" h="3451" w="3452">
                  <a:moveTo>
                    <a:pt x="1" y="1"/>
                  </a:moveTo>
                  <a:lnTo>
                    <a:pt x="1" y="3451"/>
                  </a:lnTo>
                  <a:lnTo>
                    <a:pt x="3451" y="3451"/>
                  </a:lnTo>
                  <a:lnTo>
                    <a:pt x="3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48"/>
            <p:cNvSpPr/>
            <p:nvPr/>
          </p:nvSpPr>
          <p:spPr>
            <a:xfrm>
              <a:off x="3447338" y="4307552"/>
              <a:ext cx="54840" cy="54793"/>
            </a:xfrm>
            <a:custGeom>
              <a:rect b="b" l="l" r="r" t="t"/>
              <a:pathLst>
                <a:path extrusionOk="0" h="3518" w="3521">
                  <a:moveTo>
                    <a:pt x="0" y="1"/>
                  </a:moveTo>
                  <a:lnTo>
                    <a:pt x="0" y="3517"/>
                  </a:lnTo>
                  <a:lnTo>
                    <a:pt x="3521" y="3517"/>
                  </a:lnTo>
                  <a:lnTo>
                    <a:pt x="35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48"/>
            <p:cNvSpPr/>
            <p:nvPr/>
          </p:nvSpPr>
          <p:spPr>
            <a:xfrm>
              <a:off x="3447883" y="4308097"/>
              <a:ext cx="53765" cy="53687"/>
            </a:xfrm>
            <a:custGeom>
              <a:rect b="b" l="l" r="r" t="t"/>
              <a:pathLst>
                <a:path extrusionOk="0" h="3447" w="3452">
                  <a:moveTo>
                    <a:pt x="1" y="0"/>
                  </a:moveTo>
                  <a:lnTo>
                    <a:pt x="1" y="3447"/>
                  </a:lnTo>
                  <a:lnTo>
                    <a:pt x="3451" y="3447"/>
                  </a:lnTo>
                  <a:lnTo>
                    <a:pt x="3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48"/>
            <p:cNvSpPr/>
            <p:nvPr/>
          </p:nvSpPr>
          <p:spPr>
            <a:xfrm>
              <a:off x="3447338" y="4253803"/>
              <a:ext cx="54840" cy="54840"/>
            </a:xfrm>
            <a:custGeom>
              <a:rect b="b" l="l" r="r" t="t"/>
              <a:pathLst>
                <a:path extrusionOk="0" h="3521" w="3521">
                  <a:moveTo>
                    <a:pt x="0" y="0"/>
                  </a:moveTo>
                  <a:lnTo>
                    <a:pt x="0" y="3521"/>
                  </a:lnTo>
                  <a:lnTo>
                    <a:pt x="3521" y="3521"/>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48"/>
            <p:cNvSpPr/>
            <p:nvPr/>
          </p:nvSpPr>
          <p:spPr>
            <a:xfrm>
              <a:off x="3447883" y="4254332"/>
              <a:ext cx="53765" cy="53780"/>
            </a:xfrm>
            <a:custGeom>
              <a:rect b="b" l="l" r="r" t="t"/>
              <a:pathLst>
                <a:path extrusionOk="0" h="3453" w="3452">
                  <a:moveTo>
                    <a:pt x="1" y="1"/>
                  </a:moveTo>
                  <a:lnTo>
                    <a:pt x="1" y="3452"/>
                  </a:lnTo>
                  <a:lnTo>
                    <a:pt x="3451" y="3452"/>
                  </a:lnTo>
                  <a:lnTo>
                    <a:pt x="3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48"/>
            <p:cNvSpPr/>
            <p:nvPr/>
          </p:nvSpPr>
          <p:spPr>
            <a:xfrm>
              <a:off x="3393666" y="4468722"/>
              <a:ext cx="54777" cy="54793"/>
            </a:xfrm>
            <a:custGeom>
              <a:rect b="b" l="l" r="r" t="t"/>
              <a:pathLst>
                <a:path extrusionOk="0" h="3518" w="3517">
                  <a:moveTo>
                    <a:pt x="0" y="1"/>
                  </a:moveTo>
                  <a:lnTo>
                    <a:pt x="0" y="3517"/>
                  </a:lnTo>
                  <a:lnTo>
                    <a:pt x="3516" y="3517"/>
                  </a:lnTo>
                  <a:lnTo>
                    <a:pt x="35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48"/>
            <p:cNvSpPr/>
            <p:nvPr/>
          </p:nvSpPr>
          <p:spPr>
            <a:xfrm>
              <a:off x="3394196" y="4469267"/>
              <a:ext cx="53703" cy="53687"/>
            </a:xfrm>
            <a:custGeom>
              <a:rect b="b" l="l" r="r" t="t"/>
              <a:pathLst>
                <a:path extrusionOk="0" h="3447" w="3448">
                  <a:moveTo>
                    <a:pt x="0" y="0"/>
                  </a:moveTo>
                  <a:lnTo>
                    <a:pt x="0" y="3446"/>
                  </a:lnTo>
                  <a:lnTo>
                    <a:pt x="3448" y="3446"/>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48"/>
            <p:cNvSpPr/>
            <p:nvPr/>
          </p:nvSpPr>
          <p:spPr>
            <a:xfrm>
              <a:off x="3393666" y="4361239"/>
              <a:ext cx="54777" cy="54840"/>
            </a:xfrm>
            <a:custGeom>
              <a:rect b="b" l="l" r="r" t="t"/>
              <a:pathLst>
                <a:path extrusionOk="0" h="3521" w="3517">
                  <a:moveTo>
                    <a:pt x="0" y="0"/>
                  </a:moveTo>
                  <a:lnTo>
                    <a:pt x="0" y="3520"/>
                  </a:lnTo>
                  <a:lnTo>
                    <a:pt x="3516" y="3520"/>
                  </a:lnTo>
                  <a:lnTo>
                    <a:pt x="35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48"/>
            <p:cNvSpPr/>
            <p:nvPr/>
          </p:nvSpPr>
          <p:spPr>
            <a:xfrm>
              <a:off x="3394196" y="4361769"/>
              <a:ext cx="53703" cy="53749"/>
            </a:xfrm>
            <a:custGeom>
              <a:rect b="b" l="l" r="r" t="t"/>
              <a:pathLst>
                <a:path extrusionOk="0" h="3451" w="3448">
                  <a:moveTo>
                    <a:pt x="0" y="1"/>
                  </a:moveTo>
                  <a:lnTo>
                    <a:pt x="0" y="3451"/>
                  </a:lnTo>
                  <a:lnTo>
                    <a:pt x="3448" y="3451"/>
                  </a:lnTo>
                  <a:lnTo>
                    <a:pt x="34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48"/>
            <p:cNvSpPr/>
            <p:nvPr/>
          </p:nvSpPr>
          <p:spPr>
            <a:xfrm>
              <a:off x="3393666" y="4307552"/>
              <a:ext cx="54777" cy="54793"/>
            </a:xfrm>
            <a:custGeom>
              <a:rect b="b" l="l" r="r" t="t"/>
              <a:pathLst>
                <a:path extrusionOk="0" h="3518" w="3517">
                  <a:moveTo>
                    <a:pt x="0" y="1"/>
                  </a:moveTo>
                  <a:lnTo>
                    <a:pt x="0" y="3517"/>
                  </a:lnTo>
                  <a:lnTo>
                    <a:pt x="3516" y="3517"/>
                  </a:lnTo>
                  <a:lnTo>
                    <a:pt x="35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48"/>
            <p:cNvSpPr/>
            <p:nvPr/>
          </p:nvSpPr>
          <p:spPr>
            <a:xfrm>
              <a:off x="3394196" y="4308097"/>
              <a:ext cx="53703" cy="53687"/>
            </a:xfrm>
            <a:custGeom>
              <a:rect b="b" l="l" r="r" t="t"/>
              <a:pathLst>
                <a:path extrusionOk="0" h="3447" w="3448">
                  <a:moveTo>
                    <a:pt x="0" y="0"/>
                  </a:moveTo>
                  <a:lnTo>
                    <a:pt x="0" y="3447"/>
                  </a:lnTo>
                  <a:lnTo>
                    <a:pt x="3448" y="3447"/>
                  </a:lnTo>
                  <a:lnTo>
                    <a:pt x="3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48"/>
            <p:cNvSpPr/>
            <p:nvPr/>
          </p:nvSpPr>
          <p:spPr>
            <a:xfrm>
              <a:off x="3393666" y="4253803"/>
              <a:ext cx="54777" cy="54840"/>
            </a:xfrm>
            <a:custGeom>
              <a:rect b="b" l="l" r="r" t="t"/>
              <a:pathLst>
                <a:path extrusionOk="0" h="3521" w="3517">
                  <a:moveTo>
                    <a:pt x="0" y="0"/>
                  </a:moveTo>
                  <a:lnTo>
                    <a:pt x="0" y="3521"/>
                  </a:lnTo>
                  <a:lnTo>
                    <a:pt x="3516" y="3521"/>
                  </a:lnTo>
                  <a:lnTo>
                    <a:pt x="35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48"/>
            <p:cNvSpPr/>
            <p:nvPr/>
          </p:nvSpPr>
          <p:spPr>
            <a:xfrm>
              <a:off x="3394196" y="4254332"/>
              <a:ext cx="53703" cy="53780"/>
            </a:xfrm>
            <a:custGeom>
              <a:rect b="b" l="l" r="r" t="t"/>
              <a:pathLst>
                <a:path extrusionOk="0" h="3453" w="3448">
                  <a:moveTo>
                    <a:pt x="0" y="1"/>
                  </a:moveTo>
                  <a:lnTo>
                    <a:pt x="0" y="3452"/>
                  </a:lnTo>
                  <a:lnTo>
                    <a:pt x="3448" y="3452"/>
                  </a:lnTo>
                  <a:lnTo>
                    <a:pt x="34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48"/>
            <p:cNvSpPr/>
            <p:nvPr/>
          </p:nvSpPr>
          <p:spPr>
            <a:xfrm>
              <a:off x="3393666" y="4146398"/>
              <a:ext cx="54777" cy="54762"/>
            </a:xfrm>
            <a:custGeom>
              <a:rect b="b" l="l" r="r" t="t"/>
              <a:pathLst>
                <a:path extrusionOk="0" h="3516" w="3517">
                  <a:moveTo>
                    <a:pt x="0" y="0"/>
                  </a:moveTo>
                  <a:lnTo>
                    <a:pt x="0" y="3515"/>
                  </a:lnTo>
                  <a:lnTo>
                    <a:pt x="3516" y="3515"/>
                  </a:lnTo>
                  <a:lnTo>
                    <a:pt x="3516"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48"/>
            <p:cNvSpPr/>
            <p:nvPr/>
          </p:nvSpPr>
          <p:spPr>
            <a:xfrm>
              <a:off x="3394196" y="4146927"/>
              <a:ext cx="53703" cy="53687"/>
            </a:xfrm>
            <a:custGeom>
              <a:rect b="b" l="l" r="r" t="t"/>
              <a:pathLst>
                <a:path extrusionOk="0" h="3447" w="3448">
                  <a:moveTo>
                    <a:pt x="0" y="0"/>
                  </a:moveTo>
                  <a:lnTo>
                    <a:pt x="0" y="3447"/>
                  </a:lnTo>
                  <a:lnTo>
                    <a:pt x="3448" y="3447"/>
                  </a:lnTo>
                  <a:lnTo>
                    <a:pt x="3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48"/>
            <p:cNvSpPr/>
            <p:nvPr/>
          </p:nvSpPr>
          <p:spPr>
            <a:xfrm>
              <a:off x="3339917" y="4468722"/>
              <a:ext cx="54855" cy="54793"/>
            </a:xfrm>
            <a:custGeom>
              <a:rect b="b" l="l" r="r" t="t"/>
              <a:pathLst>
                <a:path extrusionOk="0" h="3518" w="3522">
                  <a:moveTo>
                    <a:pt x="1" y="1"/>
                  </a:moveTo>
                  <a:lnTo>
                    <a:pt x="1" y="3517"/>
                  </a:lnTo>
                  <a:lnTo>
                    <a:pt x="3521" y="3517"/>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48"/>
            <p:cNvSpPr/>
            <p:nvPr/>
          </p:nvSpPr>
          <p:spPr>
            <a:xfrm>
              <a:off x="3340462" y="4469267"/>
              <a:ext cx="53749" cy="53687"/>
            </a:xfrm>
            <a:custGeom>
              <a:rect b="b" l="l" r="r" t="t"/>
              <a:pathLst>
                <a:path extrusionOk="0" h="3447" w="3451">
                  <a:moveTo>
                    <a:pt x="0" y="0"/>
                  </a:moveTo>
                  <a:lnTo>
                    <a:pt x="0" y="3446"/>
                  </a:lnTo>
                  <a:lnTo>
                    <a:pt x="3450" y="3446"/>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48"/>
            <p:cNvSpPr/>
            <p:nvPr/>
          </p:nvSpPr>
          <p:spPr>
            <a:xfrm>
              <a:off x="3339917" y="4361239"/>
              <a:ext cx="54855" cy="54840"/>
            </a:xfrm>
            <a:custGeom>
              <a:rect b="b" l="l" r="r" t="t"/>
              <a:pathLst>
                <a:path extrusionOk="0" h="3521" w="3522">
                  <a:moveTo>
                    <a:pt x="1" y="0"/>
                  </a:moveTo>
                  <a:lnTo>
                    <a:pt x="1" y="3520"/>
                  </a:lnTo>
                  <a:lnTo>
                    <a:pt x="3521" y="3520"/>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48"/>
            <p:cNvSpPr/>
            <p:nvPr/>
          </p:nvSpPr>
          <p:spPr>
            <a:xfrm>
              <a:off x="3340462" y="4361769"/>
              <a:ext cx="53749" cy="53749"/>
            </a:xfrm>
            <a:custGeom>
              <a:rect b="b" l="l" r="r" t="t"/>
              <a:pathLst>
                <a:path extrusionOk="0" h="3451" w="3451">
                  <a:moveTo>
                    <a:pt x="0" y="1"/>
                  </a:moveTo>
                  <a:lnTo>
                    <a:pt x="0" y="3451"/>
                  </a:lnTo>
                  <a:lnTo>
                    <a:pt x="3450" y="3451"/>
                  </a:lnTo>
                  <a:lnTo>
                    <a:pt x="34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48"/>
            <p:cNvSpPr/>
            <p:nvPr/>
          </p:nvSpPr>
          <p:spPr>
            <a:xfrm>
              <a:off x="3339917" y="4307552"/>
              <a:ext cx="54855" cy="54793"/>
            </a:xfrm>
            <a:custGeom>
              <a:rect b="b" l="l" r="r" t="t"/>
              <a:pathLst>
                <a:path extrusionOk="0" h="3518" w="3522">
                  <a:moveTo>
                    <a:pt x="1" y="1"/>
                  </a:moveTo>
                  <a:lnTo>
                    <a:pt x="1" y="3517"/>
                  </a:lnTo>
                  <a:lnTo>
                    <a:pt x="3521" y="3517"/>
                  </a:lnTo>
                  <a:lnTo>
                    <a:pt x="35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48"/>
            <p:cNvSpPr/>
            <p:nvPr/>
          </p:nvSpPr>
          <p:spPr>
            <a:xfrm>
              <a:off x="3340462" y="4308097"/>
              <a:ext cx="53749" cy="53687"/>
            </a:xfrm>
            <a:custGeom>
              <a:rect b="b" l="l" r="r" t="t"/>
              <a:pathLst>
                <a:path extrusionOk="0" h="3447" w="3451">
                  <a:moveTo>
                    <a:pt x="0" y="0"/>
                  </a:moveTo>
                  <a:lnTo>
                    <a:pt x="0" y="3447"/>
                  </a:lnTo>
                  <a:lnTo>
                    <a:pt x="3450" y="3447"/>
                  </a:lnTo>
                  <a:lnTo>
                    <a:pt x="34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48"/>
            <p:cNvSpPr/>
            <p:nvPr/>
          </p:nvSpPr>
          <p:spPr>
            <a:xfrm>
              <a:off x="3339917" y="4253803"/>
              <a:ext cx="54855" cy="54840"/>
            </a:xfrm>
            <a:custGeom>
              <a:rect b="b" l="l" r="r" t="t"/>
              <a:pathLst>
                <a:path extrusionOk="0" h="3521" w="3522">
                  <a:moveTo>
                    <a:pt x="1" y="0"/>
                  </a:moveTo>
                  <a:lnTo>
                    <a:pt x="1" y="3521"/>
                  </a:lnTo>
                  <a:lnTo>
                    <a:pt x="3521" y="3521"/>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48"/>
            <p:cNvSpPr/>
            <p:nvPr/>
          </p:nvSpPr>
          <p:spPr>
            <a:xfrm>
              <a:off x="3340462" y="4254332"/>
              <a:ext cx="53749" cy="53780"/>
            </a:xfrm>
            <a:custGeom>
              <a:rect b="b" l="l" r="r" t="t"/>
              <a:pathLst>
                <a:path extrusionOk="0" h="3453" w="3451">
                  <a:moveTo>
                    <a:pt x="0" y="1"/>
                  </a:moveTo>
                  <a:lnTo>
                    <a:pt x="0" y="3452"/>
                  </a:lnTo>
                  <a:lnTo>
                    <a:pt x="3450" y="3452"/>
                  </a:lnTo>
                  <a:lnTo>
                    <a:pt x="34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48"/>
            <p:cNvSpPr/>
            <p:nvPr/>
          </p:nvSpPr>
          <p:spPr>
            <a:xfrm>
              <a:off x="3286168" y="4468722"/>
              <a:ext cx="54840" cy="54793"/>
            </a:xfrm>
            <a:custGeom>
              <a:rect b="b" l="l" r="r" t="t"/>
              <a:pathLst>
                <a:path extrusionOk="0" h="3518" w="3521">
                  <a:moveTo>
                    <a:pt x="0" y="1"/>
                  </a:moveTo>
                  <a:lnTo>
                    <a:pt x="0" y="3517"/>
                  </a:lnTo>
                  <a:lnTo>
                    <a:pt x="3521" y="3517"/>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48"/>
            <p:cNvSpPr/>
            <p:nvPr/>
          </p:nvSpPr>
          <p:spPr>
            <a:xfrm>
              <a:off x="3286697" y="4469267"/>
              <a:ext cx="53780" cy="53687"/>
            </a:xfrm>
            <a:custGeom>
              <a:rect b="b" l="l" r="r" t="t"/>
              <a:pathLst>
                <a:path extrusionOk="0" h="3447" w="3453">
                  <a:moveTo>
                    <a:pt x="1" y="0"/>
                  </a:moveTo>
                  <a:lnTo>
                    <a:pt x="1" y="3446"/>
                  </a:lnTo>
                  <a:lnTo>
                    <a:pt x="3452" y="3446"/>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48"/>
            <p:cNvSpPr/>
            <p:nvPr/>
          </p:nvSpPr>
          <p:spPr>
            <a:xfrm>
              <a:off x="3286168" y="4361239"/>
              <a:ext cx="54840" cy="54840"/>
            </a:xfrm>
            <a:custGeom>
              <a:rect b="b" l="l" r="r" t="t"/>
              <a:pathLst>
                <a:path extrusionOk="0" h="3521" w="3521">
                  <a:moveTo>
                    <a:pt x="0" y="0"/>
                  </a:moveTo>
                  <a:lnTo>
                    <a:pt x="0" y="3520"/>
                  </a:lnTo>
                  <a:lnTo>
                    <a:pt x="3521" y="3520"/>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48"/>
            <p:cNvSpPr/>
            <p:nvPr/>
          </p:nvSpPr>
          <p:spPr>
            <a:xfrm>
              <a:off x="3286697" y="4361769"/>
              <a:ext cx="53780" cy="53749"/>
            </a:xfrm>
            <a:custGeom>
              <a:rect b="b" l="l" r="r" t="t"/>
              <a:pathLst>
                <a:path extrusionOk="0" h="3451" w="3453">
                  <a:moveTo>
                    <a:pt x="1" y="1"/>
                  </a:moveTo>
                  <a:lnTo>
                    <a:pt x="1" y="3451"/>
                  </a:lnTo>
                  <a:lnTo>
                    <a:pt x="3452" y="3451"/>
                  </a:lnTo>
                  <a:lnTo>
                    <a:pt x="34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48"/>
            <p:cNvSpPr/>
            <p:nvPr/>
          </p:nvSpPr>
          <p:spPr>
            <a:xfrm>
              <a:off x="3286168" y="4307552"/>
              <a:ext cx="54840" cy="54793"/>
            </a:xfrm>
            <a:custGeom>
              <a:rect b="b" l="l" r="r" t="t"/>
              <a:pathLst>
                <a:path extrusionOk="0" h="3518" w="3521">
                  <a:moveTo>
                    <a:pt x="0" y="1"/>
                  </a:moveTo>
                  <a:lnTo>
                    <a:pt x="0" y="3517"/>
                  </a:lnTo>
                  <a:lnTo>
                    <a:pt x="3521" y="3517"/>
                  </a:lnTo>
                  <a:lnTo>
                    <a:pt x="35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48"/>
            <p:cNvSpPr/>
            <p:nvPr/>
          </p:nvSpPr>
          <p:spPr>
            <a:xfrm>
              <a:off x="3286697" y="4308097"/>
              <a:ext cx="53780" cy="53687"/>
            </a:xfrm>
            <a:custGeom>
              <a:rect b="b" l="l" r="r" t="t"/>
              <a:pathLst>
                <a:path extrusionOk="0" h="3447" w="3453">
                  <a:moveTo>
                    <a:pt x="1" y="0"/>
                  </a:moveTo>
                  <a:lnTo>
                    <a:pt x="1" y="3447"/>
                  </a:lnTo>
                  <a:lnTo>
                    <a:pt x="3452" y="3447"/>
                  </a:lnTo>
                  <a:lnTo>
                    <a:pt x="34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48"/>
            <p:cNvSpPr/>
            <p:nvPr/>
          </p:nvSpPr>
          <p:spPr>
            <a:xfrm>
              <a:off x="3286168" y="4253803"/>
              <a:ext cx="54840" cy="54840"/>
            </a:xfrm>
            <a:custGeom>
              <a:rect b="b" l="l" r="r" t="t"/>
              <a:pathLst>
                <a:path extrusionOk="0" h="3521" w="3521">
                  <a:moveTo>
                    <a:pt x="0" y="0"/>
                  </a:moveTo>
                  <a:lnTo>
                    <a:pt x="0" y="3521"/>
                  </a:lnTo>
                  <a:lnTo>
                    <a:pt x="3521" y="3521"/>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48"/>
            <p:cNvSpPr/>
            <p:nvPr/>
          </p:nvSpPr>
          <p:spPr>
            <a:xfrm>
              <a:off x="3286697" y="4254332"/>
              <a:ext cx="53780" cy="53780"/>
            </a:xfrm>
            <a:custGeom>
              <a:rect b="b" l="l" r="r" t="t"/>
              <a:pathLst>
                <a:path extrusionOk="0" h="3453" w="3453">
                  <a:moveTo>
                    <a:pt x="1" y="1"/>
                  </a:moveTo>
                  <a:lnTo>
                    <a:pt x="1" y="3452"/>
                  </a:lnTo>
                  <a:lnTo>
                    <a:pt x="3452" y="3452"/>
                  </a:lnTo>
                  <a:lnTo>
                    <a:pt x="34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48"/>
            <p:cNvSpPr/>
            <p:nvPr/>
          </p:nvSpPr>
          <p:spPr>
            <a:xfrm>
              <a:off x="3286168" y="4146398"/>
              <a:ext cx="54840" cy="54762"/>
            </a:xfrm>
            <a:custGeom>
              <a:rect b="b" l="l" r="r" t="t"/>
              <a:pathLst>
                <a:path extrusionOk="0" h="3516" w="3521">
                  <a:moveTo>
                    <a:pt x="0" y="0"/>
                  </a:moveTo>
                  <a:lnTo>
                    <a:pt x="0" y="3515"/>
                  </a:lnTo>
                  <a:lnTo>
                    <a:pt x="3521" y="3515"/>
                  </a:lnTo>
                  <a:lnTo>
                    <a:pt x="35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48"/>
            <p:cNvSpPr/>
            <p:nvPr/>
          </p:nvSpPr>
          <p:spPr>
            <a:xfrm>
              <a:off x="3232496" y="4468722"/>
              <a:ext cx="54777" cy="54793"/>
            </a:xfrm>
            <a:custGeom>
              <a:rect b="b" l="l" r="r" t="t"/>
              <a:pathLst>
                <a:path extrusionOk="0" h="3518" w="3517">
                  <a:moveTo>
                    <a:pt x="0" y="1"/>
                  </a:moveTo>
                  <a:lnTo>
                    <a:pt x="0" y="3517"/>
                  </a:lnTo>
                  <a:lnTo>
                    <a:pt x="3517" y="3517"/>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48"/>
            <p:cNvSpPr/>
            <p:nvPr/>
          </p:nvSpPr>
          <p:spPr>
            <a:xfrm>
              <a:off x="3233026" y="4469267"/>
              <a:ext cx="53718" cy="53687"/>
            </a:xfrm>
            <a:custGeom>
              <a:rect b="b" l="l" r="r" t="t"/>
              <a:pathLst>
                <a:path extrusionOk="0" h="3447" w="3449">
                  <a:moveTo>
                    <a:pt x="1" y="0"/>
                  </a:moveTo>
                  <a:lnTo>
                    <a:pt x="1" y="3446"/>
                  </a:lnTo>
                  <a:lnTo>
                    <a:pt x="3448" y="3446"/>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48"/>
            <p:cNvSpPr/>
            <p:nvPr/>
          </p:nvSpPr>
          <p:spPr>
            <a:xfrm>
              <a:off x="3232496" y="4361239"/>
              <a:ext cx="54777" cy="54840"/>
            </a:xfrm>
            <a:custGeom>
              <a:rect b="b" l="l" r="r" t="t"/>
              <a:pathLst>
                <a:path extrusionOk="0" h="3521" w="3517">
                  <a:moveTo>
                    <a:pt x="0" y="0"/>
                  </a:moveTo>
                  <a:lnTo>
                    <a:pt x="0" y="3520"/>
                  </a:lnTo>
                  <a:lnTo>
                    <a:pt x="3517" y="3520"/>
                  </a:lnTo>
                  <a:lnTo>
                    <a:pt x="351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48"/>
            <p:cNvSpPr/>
            <p:nvPr/>
          </p:nvSpPr>
          <p:spPr>
            <a:xfrm>
              <a:off x="3233026" y="4361769"/>
              <a:ext cx="53718" cy="53749"/>
            </a:xfrm>
            <a:custGeom>
              <a:rect b="b" l="l" r="r" t="t"/>
              <a:pathLst>
                <a:path extrusionOk="0" h="3451" w="3449">
                  <a:moveTo>
                    <a:pt x="1" y="1"/>
                  </a:moveTo>
                  <a:lnTo>
                    <a:pt x="1" y="3451"/>
                  </a:lnTo>
                  <a:lnTo>
                    <a:pt x="3448" y="3451"/>
                  </a:lnTo>
                  <a:lnTo>
                    <a:pt x="34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48"/>
            <p:cNvSpPr/>
            <p:nvPr/>
          </p:nvSpPr>
          <p:spPr>
            <a:xfrm>
              <a:off x="3232496" y="4307552"/>
              <a:ext cx="54777" cy="54793"/>
            </a:xfrm>
            <a:custGeom>
              <a:rect b="b" l="l" r="r" t="t"/>
              <a:pathLst>
                <a:path extrusionOk="0" h="3518" w="3517">
                  <a:moveTo>
                    <a:pt x="0" y="1"/>
                  </a:moveTo>
                  <a:lnTo>
                    <a:pt x="0" y="3517"/>
                  </a:lnTo>
                  <a:lnTo>
                    <a:pt x="3517" y="3517"/>
                  </a:lnTo>
                  <a:lnTo>
                    <a:pt x="35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48"/>
            <p:cNvSpPr/>
            <p:nvPr/>
          </p:nvSpPr>
          <p:spPr>
            <a:xfrm>
              <a:off x="3233026" y="4308097"/>
              <a:ext cx="53718" cy="53687"/>
            </a:xfrm>
            <a:custGeom>
              <a:rect b="b" l="l" r="r" t="t"/>
              <a:pathLst>
                <a:path extrusionOk="0" h="3447" w="3449">
                  <a:moveTo>
                    <a:pt x="1" y="0"/>
                  </a:moveTo>
                  <a:lnTo>
                    <a:pt x="1" y="3447"/>
                  </a:lnTo>
                  <a:lnTo>
                    <a:pt x="3448" y="3447"/>
                  </a:lnTo>
                  <a:lnTo>
                    <a:pt x="3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48"/>
            <p:cNvSpPr/>
            <p:nvPr/>
          </p:nvSpPr>
          <p:spPr>
            <a:xfrm>
              <a:off x="3232496" y="4253803"/>
              <a:ext cx="54777" cy="54840"/>
            </a:xfrm>
            <a:custGeom>
              <a:rect b="b" l="l" r="r" t="t"/>
              <a:pathLst>
                <a:path extrusionOk="0" h="3521" w="3517">
                  <a:moveTo>
                    <a:pt x="0" y="0"/>
                  </a:moveTo>
                  <a:lnTo>
                    <a:pt x="0" y="3521"/>
                  </a:lnTo>
                  <a:lnTo>
                    <a:pt x="3517" y="3521"/>
                  </a:lnTo>
                  <a:lnTo>
                    <a:pt x="351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48"/>
            <p:cNvSpPr/>
            <p:nvPr/>
          </p:nvSpPr>
          <p:spPr>
            <a:xfrm>
              <a:off x="3233026" y="4254332"/>
              <a:ext cx="53718" cy="53780"/>
            </a:xfrm>
            <a:custGeom>
              <a:rect b="b" l="l" r="r" t="t"/>
              <a:pathLst>
                <a:path extrusionOk="0" h="3453" w="3449">
                  <a:moveTo>
                    <a:pt x="1" y="1"/>
                  </a:moveTo>
                  <a:lnTo>
                    <a:pt x="1" y="3452"/>
                  </a:lnTo>
                  <a:lnTo>
                    <a:pt x="3448" y="3452"/>
                  </a:lnTo>
                  <a:lnTo>
                    <a:pt x="34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48"/>
            <p:cNvSpPr/>
            <p:nvPr/>
          </p:nvSpPr>
          <p:spPr>
            <a:xfrm>
              <a:off x="3232496" y="4146398"/>
              <a:ext cx="54777" cy="54762"/>
            </a:xfrm>
            <a:custGeom>
              <a:rect b="b" l="l" r="r" t="t"/>
              <a:pathLst>
                <a:path extrusionOk="0" h="3516" w="3517">
                  <a:moveTo>
                    <a:pt x="0" y="0"/>
                  </a:moveTo>
                  <a:lnTo>
                    <a:pt x="0" y="3515"/>
                  </a:lnTo>
                  <a:lnTo>
                    <a:pt x="3517" y="3515"/>
                  </a:lnTo>
                  <a:lnTo>
                    <a:pt x="3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48"/>
            <p:cNvSpPr/>
            <p:nvPr/>
          </p:nvSpPr>
          <p:spPr>
            <a:xfrm>
              <a:off x="3233026" y="4146927"/>
              <a:ext cx="53718" cy="53687"/>
            </a:xfrm>
            <a:custGeom>
              <a:rect b="b" l="l" r="r" t="t"/>
              <a:pathLst>
                <a:path extrusionOk="0" h="3447" w="3449">
                  <a:moveTo>
                    <a:pt x="1" y="0"/>
                  </a:moveTo>
                  <a:lnTo>
                    <a:pt x="1" y="3447"/>
                  </a:lnTo>
                  <a:lnTo>
                    <a:pt x="3448" y="3447"/>
                  </a:lnTo>
                  <a:lnTo>
                    <a:pt x="3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48"/>
            <p:cNvSpPr/>
            <p:nvPr/>
          </p:nvSpPr>
          <p:spPr>
            <a:xfrm>
              <a:off x="3232496" y="3877776"/>
              <a:ext cx="54777" cy="54793"/>
            </a:xfrm>
            <a:custGeom>
              <a:rect b="b" l="l" r="r" t="t"/>
              <a:pathLst>
                <a:path extrusionOk="0" h="3518" w="3517">
                  <a:moveTo>
                    <a:pt x="0" y="0"/>
                  </a:moveTo>
                  <a:lnTo>
                    <a:pt x="0" y="3518"/>
                  </a:lnTo>
                  <a:lnTo>
                    <a:pt x="3517" y="3518"/>
                  </a:lnTo>
                  <a:lnTo>
                    <a:pt x="351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48"/>
            <p:cNvSpPr/>
            <p:nvPr/>
          </p:nvSpPr>
          <p:spPr>
            <a:xfrm>
              <a:off x="3232496" y="3824042"/>
              <a:ext cx="54777" cy="54840"/>
            </a:xfrm>
            <a:custGeom>
              <a:rect b="b" l="l" r="r" t="t"/>
              <a:pathLst>
                <a:path extrusionOk="0" h="3521" w="3517">
                  <a:moveTo>
                    <a:pt x="0" y="0"/>
                  </a:moveTo>
                  <a:lnTo>
                    <a:pt x="0" y="3520"/>
                  </a:lnTo>
                  <a:lnTo>
                    <a:pt x="3517" y="3520"/>
                  </a:lnTo>
                  <a:lnTo>
                    <a:pt x="351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48"/>
            <p:cNvSpPr/>
            <p:nvPr/>
          </p:nvSpPr>
          <p:spPr>
            <a:xfrm>
              <a:off x="3233026" y="3824571"/>
              <a:ext cx="53718" cy="53749"/>
            </a:xfrm>
            <a:custGeom>
              <a:rect b="b" l="l" r="r" t="t"/>
              <a:pathLst>
                <a:path extrusionOk="0" h="3451" w="3449">
                  <a:moveTo>
                    <a:pt x="1" y="0"/>
                  </a:moveTo>
                  <a:lnTo>
                    <a:pt x="1" y="3451"/>
                  </a:lnTo>
                  <a:lnTo>
                    <a:pt x="3448" y="3451"/>
                  </a:lnTo>
                  <a:lnTo>
                    <a:pt x="3448"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48"/>
            <p:cNvSpPr/>
            <p:nvPr/>
          </p:nvSpPr>
          <p:spPr>
            <a:xfrm>
              <a:off x="3232496" y="3770277"/>
              <a:ext cx="54777" cy="54871"/>
            </a:xfrm>
            <a:custGeom>
              <a:rect b="b" l="l" r="r" t="t"/>
              <a:pathLst>
                <a:path extrusionOk="0" h="3523" w="3517">
                  <a:moveTo>
                    <a:pt x="0" y="1"/>
                  </a:moveTo>
                  <a:lnTo>
                    <a:pt x="0" y="3522"/>
                  </a:lnTo>
                  <a:lnTo>
                    <a:pt x="3517" y="3522"/>
                  </a:lnTo>
                  <a:lnTo>
                    <a:pt x="351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48"/>
            <p:cNvSpPr/>
            <p:nvPr/>
          </p:nvSpPr>
          <p:spPr>
            <a:xfrm>
              <a:off x="3233026" y="3770838"/>
              <a:ext cx="53718" cy="53749"/>
            </a:xfrm>
            <a:custGeom>
              <a:rect b="b" l="l" r="r" t="t"/>
              <a:pathLst>
                <a:path extrusionOk="0" h="3451" w="3449">
                  <a:moveTo>
                    <a:pt x="1" y="0"/>
                  </a:moveTo>
                  <a:lnTo>
                    <a:pt x="1" y="3450"/>
                  </a:lnTo>
                  <a:lnTo>
                    <a:pt x="3448" y="3450"/>
                  </a:lnTo>
                  <a:lnTo>
                    <a:pt x="3448"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48"/>
            <p:cNvSpPr/>
            <p:nvPr/>
          </p:nvSpPr>
          <p:spPr>
            <a:xfrm>
              <a:off x="3232496" y="3716606"/>
              <a:ext cx="54777" cy="54777"/>
            </a:xfrm>
            <a:custGeom>
              <a:rect b="b" l="l" r="r" t="t"/>
              <a:pathLst>
                <a:path extrusionOk="0" h="3517" w="3517">
                  <a:moveTo>
                    <a:pt x="0" y="0"/>
                  </a:moveTo>
                  <a:lnTo>
                    <a:pt x="0" y="3517"/>
                  </a:lnTo>
                  <a:lnTo>
                    <a:pt x="3517" y="3517"/>
                  </a:lnTo>
                  <a:lnTo>
                    <a:pt x="351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48"/>
            <p:cNvSpPr/>
            <p:nvPr/>
          </p:nvSpPr>
          <p:spPr>
            <a:xfrm>
              <a:off x="3178731" y="4468722"/>
              <a:ext cx="54855" cy="54793"/>
            </a:xfrm>
            <a:custGeom>
              <a:rect b="b" l="l" r="r" t="t"/>
              <a:pathLst>
                <a:path extrusionOk="0" h="3518" w="3522">
                  <a:moveTo>
                    <a:pt x="1" y="1"/>
                  </a:moveTo>
                  <a:lnTo>
                    <a:pt x="1" y="3517"/>
                  </a:lnTo>
                  <a:lnTo>
                    <a:pt x="3521" y="3517"/>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48"/>
            <p:cNvSpPr/>
            <p:nvPr/>
          </p:nvSpPr>
          <p:spPr>
            <a:xfrm>
              <a:off x="3179292" y="4469267"/>
              <a:ext cx="53749" cy="53687"/>
            </a:xfrm>
            <a:custGeom>
              <a:rect b="b" l="l" r="r" t="t"/>
              <a:pathLst>
                <a:path extrusionOk="0" h="3447" w="3451">
                  <a:moveTo>
                    <a:pt x="0" y="0"/>
                  </a:moveTo>
                  <a:lnTo>
                    <a:pt x="0" y="3446"/>
                  </a:lnTo>
                  <a:lnTo>
                    <a:pt x="3451" y="3446"/>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48"/>
            <p:cNvSpPr/>
            <p:nvPr/>
          </p:nvSpPr>
          <p:spPr>
            <a:xfrm>
              <a:off x="3178731" y="4361239"/>
              <a:ext cx="54855" cy="54840"/>
            </a:xfrm>
            <a:custGeom>
              <a:rect b="b" l="l" r="r" t="t"/>
              <a:pathLst>
                <a:path extrusionOk="0" h="3521" w="3522">
                  <a:moveTo>
                    <a:pt x="1" y="0"/>
                  </a:moveTo>
                  <a:lnTo>
                    <a:pt x="1" y="3520"/>
                  </a:lnTo>
                  <a:lnTo>
                    <a:pt x="3521" y="3520"/>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48"/>
            <p:cNvSpPr/>
            <p:nvPr/>
          </p:nvSpPr>
          <p:spPr>
            <a:xfrm>
              <a:off x="3179292" y="4361769"/>
              <a:ext cx="53749" cy="53749"/>
            </a:xfrm>
            <a:custGeom>
              <a:rect b="b" l="l" r="r" t="t"/>
              <a:pathLst>
                <a:path extrusionOk="0" h="3451" w="3451">
                  <a:moveTo>
                    <a:pt x="0" y="1"/>
                  </a:moveTo>
                  <a:lnTo>
                    <a:pt x="0" y="3451"/>
                  </a:lnTo>
                  <a:lnTo>
                    <a:pt x="3451" y="3451"/>
                  </a:lnTo>
                  <a:lnTo>
                    <a:pt x="3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48"/>
            <p:cNvSpPr/>
            <p:nvPr/>
          </p:nvSpPr>
          <p:spPr>
            <a:xfrm>
              <a:off x="3178731" y="4307552"/>
              <a:ext cx="54855" cy="54793"/>
            </a:xfrm>
            <a:custGeom>
              <a:rect b="b" l="l" r="r" t="t"/>
              <a:pathLst>
                <a:path extrusionOk="0" h="3518" w="3522">
                  <a:moveTo>
                    <a:pt x="1" y="1"/>
                  </a:moveTo>
                  <a:lnTo>
                    <a:pt x="1" y="3517"/>
                  </a:lnTo>
                  <a:lnTo>
                    <a:pt x="3521" y="3517"/>
                  </a:lnTo>
                  <a:lnTo>
                    <a:pt x="35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48"/>
            <p:cNvSpPr/>
            <p:nvPr/>
          </p:nvSpPr>
          <p:spPr>
            <a:xfrm>
              <a:off x="3179292" y="4308097"/>
              <a:ext cx="53749" cy="53687"/>
            </a:xfrm>
            <a:custGeom>
              <a:rect b="b" l="l" r="r" t="t"/>
              <a:pathLst>
                <a:path extrusionOk="0" h="3447" w="3451">
                  <a:moveTo>
                    <a:pt x="0" y="0"/>
                  </a:moveTo>
                  <a:lnTo>
                    <a:pt x="0" y="3447"/>
                  </a:lnTo>
                  <a:lnTo>
                    <a:pt x="3451" y="3447"/>
                  </a:lnTo>
                  <a:lnTo>
                    <a:pt x="3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48"/>
            <p:cNvSpPr/>
            <p:nvPr/>
          </p:nvSpPr>
          <p:spPr>
            <a:xfrm>
              <a:off x="3178731" y="4253803"/>
              <a:ext cx="54855" cy="54840"/>
            </a:xfrm>
            <a:custGeom>
              <a:rect b="b" l="l" r="r" t="t"/>
              <a:pathLst>
                <a:path extrusionOk="0" h="3521" w="3522">
                  <a:moveTo>
                    <a:pt x="1" y="0"/>
                  </a:moveTo>
                  <a:lnTo>
                    <a:pt x="1" y="3521"/>
                  </a:lnTo>
                  <a:lnTo>
                    <a:pt x="3521" y="3521"/>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48"/>
            <p:cNvSpPr/>
            <p:nvPr/>
          </p:nvSpPr>
          <p:spPr>
            <a:xfrm>
              <a:off x="3179292" y="4254332"/>
              <a:ext cx="53749" cy="53780"/>
            </a:xfrm>
            <a:custGeom>
              <a:rect b="b" l="l" r="r" t="t"/>
              <a:pathLst>
                <a:path extrusionOk="0" h="3453" w="3451">
                  <a:moveTo>
                    <a:pt x="0" y="1"/>
                  </a:moveTo>
                  <a:lnTo>
                    <a:pt x="0" y="3452"/>
                  </a:lnTo>
                  <a:lnTo>
                    <a:pt x="3451" y="3452"/>
                  </a:lnTo>
                  <a:lnTo>
                    <a:pt x="3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48"/>
            <p:cNvSpPr/>
            <p:nvPr/>
          </p:nvSpPr>
          <p:spPr>
            <a:xfrm>
              <a:off x="3178731" y="4146398"/>
              <a:ext cx="54855" cy="54762"/>
            </a:xfrm>
            <a:custGeom>
              <a:rect b="b" l="l" r="r" t="t"/>
              <a:pathLst>
                <a:path extrusionOk="0" h="3516" w="3522">
                  <a:moveTo>
                    <a:pt x="1" y="0"/>
                  </a:moveTo>
                  <a:lnTo>
                    <a:pt x="1" y="3515"/>
                  </a:lnTo>
                  <a:lnTo>
                    <a:pt x="3521" y="3515"/>
                  </a:lnTo>
                  <a:lnTo>
                    <a:pt x="35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48"/>
            <p:cNvSpPr/>
            <p:nvPr/>
          </p:nvSpPr>
          <p:spPr>
            <a:xfrm>
              <a:off x="3179292" y="4146927"/>
              <a:ext cx="53749" cy="53687"/>
            </a:xfrm>
            <a:custGeom>
              <a:rect b="b" l="l" r="r" t="t"/>
              <a:pathLst>
                <a:path extrusionOk="0" h="3447" w="3451">
                  <a:moveTo>
                    <a:pt x="0" y="0"/>
                  </a:moveTo>
                  <a:lnTo>
                    <a:pt x="0" y="3447"/>
                  </a:lnTo>
                  <a:lnTo>
                    <a:pt x="3451" y="3447"/>
                  </a:lnTo>
                  <a:lnTo>
                    <a:pt x="34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48"/>
            <p:cNvSpPr/>
            <p:nvPr/>
          </p:nvSpPr>
          <p:spPr>
            <a:xfrm>
              <a:off x="3178731" y="3877776"/>
              <a:ext cx="54855" cy="54793"/>
            </a:xfrm>
            <a:custGeom>
              <a:rect b="b" l="l" r="r" t="t"/>
              <a:pathLst>
                <a:path extrusionOk="0" h="3518" w="3522">
                  <a:moveTo>
                    <a:pt x="1" y="0"/>
                  </a:moveTo>
                  <a:lnTo>
                    <a:pt x="1" y="3518"/>
                  </a:lnTo>
                  <a:lnTo>
                    <a:pt x="3521" y="3518"/>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48"/>
            <p:cNvSpPr/>
            <p:nvPr/>
          </p:nvSpPr>
          <p:spPr>
            <a:xfrm>
              <a:off x="3179292" y="3878305"/>
              <a:ext cx="53749" cy="53718"/>
            </a:xfrm>
            <a:custGeom>
              <a:rect b="b" l="l" r="r" t="t"/>
              <a:pathLst>
                <a:path extrusionOk="0" h="3449" w="3451">
                  <a:moveTo>
                    <a:pt x="0" y="1"/>
                  </a:moveTo>
                  <a:lnTo>
                    <a:pt x="0" y="3448"/>
                  </a:lnTo>
                  <a:lnTo>
                    <a:pt x="3451" y="3448"/>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48"/>
            <p:cNvSpPr/>
            <p:nvPr/>
          </p:nvSpPr>
          <p:spPr>
            <a:xfrm>
              <a:off x="3178731" y="3824042"/>
              <a:ext cx="54855" cy="54840"/>
            </a:xfrm>
            <a:custGeom>
              <a:rect b="b" l="l" r="r" t="t"/>
              <a:pathLst>
                <a:path extrusionOk="0" h="3521" w="3522">
                  <a:moveTo>
                    <a:pt x="1" y="0"/>
                  </a:moveTo>
                  <a:lnTo>
                    <a:pt x="1" y="3520"/>
                  </a:lnTo>
                  <a:lnTo>
                    <a:pt x="3521" y="3520"/>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48"/>
            <p:cNvSpPr/>
            <p:nvPr/>
          </p:nvSpPr>
          <p:spPr>
            <a:xfrm>
              <a:off x="3179292" y="3824571"/>
              <a:ext cx="53749" cy="53749"/>
            </a:xfrm>
            <a:custGeom>
              <a:rect b="b" l="l" r="r" t="t"/>
              <a:pathLst>
                <a:path extrusionOk="0" h="3451" w="3451">
                  <a:moveTo>
                    <a:pt x="0" y="0"/>
                  </a:moveTo>
                  <a:lnTo>
                    <a:pt x="0" y="3451"/>
                  </a:lnTo>
                  <a:lnTo>
                    <a:pt x="3451" y="3451"/>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48"/>
            <p:cNvSpPr/>
            <p:nvPr/>
          </p:nvSpPr>
          <p:spPr>
            <a:xfrm>
              <a:off x="3178731" y="3770277"/>
              <a:ext cx="54855" cy="54871"/>
            </a:xfrm>
            <a:custGeom>
              <a:rect b="b" l="l" r="r" t="t"/>
              <a:pathLst>
                <a:path extrusionOk="0" h="3523" w="3522">
                  <a:moveTo>
                    <a:pt x="1" y="1"/>
                  </a:moveTo>
                  <a:lnTo>
                    <a:pt x="1" y="3522"/>
                  </a:lnTo>
                  <a:lnTo>
                    <a:pt x="3521" y="3522"/>
                  </a:lnTo>
                  <a:lnTo>
                    <a:pt x="352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48"/>
            <p:cNvSpPr/>
            <p:nvPr/>
          </p:nvSpPr>
          <p:spPr>
            <a:xfrm>
              <a:off x="3179292" y="3770838"/>
              <a:ext cx="53749" cy="53749"/>
            </a:xfrm>
            <a:custGeom>
              <a:rect b="b" l="l" r="r" t="t"/>
              <a:pathLst>
                <a:path extrusionOk="0" h="3451" w="3451">
                  <a:moveTo>
                    <a:pt x="0" y="0"/>
                  </a:moveTo>
                  <a:lnTo>
                    <a:pt x="0" y="3450"/>
                  </a:lnTo>
                  <a:lnTo>
                    <a:pt x="3451" y="3450"/>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48"/>
            <p:cNvSpPr/>
            <p:nvPr/>
          </p:nvSpPr>
          <p:spPr>
            <a:xfrm>
              <a:off x="3178731" y="3716606"/>
              <a:ext cx="54855" cy="54777"/>
            </a:xfrm>
            <a:custGeom>
              <a:rect b="b" l="l" r="r" t="t"/>
              <a:pathLst>
                <a:path extrusionOk="0" h="3517" w="3522">
                  <a:moveTo>
                    <a:pt x="1" y="0"/>
                  </a:moveTo>
                  <a:lnTo>
                    <a:pt x="1" y="3517"/>
                  </a:lnTo>
                  <a:lnTo>
                    <a:pt x="3521" y="3517"/>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48"/>
            <p:cNvSpPr/>
            <p:nvPr/>
          </p:nvSpPr>
          <p:spPr>
            <a:xfrm>
              <a:off x="3124998" y="4468722"/>
              <a:ext cx="54840" cy="54793"/>
            </a:xfrm>
            <a:custGeom>
              <a:rect b="b" l="l" r="r" t="t"/>
              <a:pathLst>
                <a:path extrusionOk="0" h="3518" w="3521">
                  <a:moveTo>
                    <a:pt x="1" y="1"/>
                  </a:moveTo>
                  <a:lnTo>
                    <a:pt x="1" y="3517"/>
                  </a:lnTo>
                  <a:lnTo>
                    <a:pt x="3521" y="3517"/>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48"/>
            <p:cNvSpPr/>
            <p:nvPr/>
          </p:nvSpPr>
          <p:spPr>
            <a:xfrm>
              <a:off x="3125543" y="4469267"/>
              <a:ext cx="53765" cy="53687"/>
            </a:xfrm>
            <a:custGeom>
              <a:rect b="b" l="l" r="r" t="t"/>
              <a:pathLst>
                <a:path extrusionOk="0" h="3447" w="3452">
                  <a:moveTo>
                    <a:pt x="0" y="0"/>
                  </a:moveTo>
                  <a:lnTo>
                    <a:pt x="0" y="3446"/>
                  </a:lnTo>
                  <a:lnTo>
                    <a:pt x="3451" y="3446"/>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48"/>
            <p:cNvSpPr/>
            <p:nvPr/>
          </p:nvSpPr>
          <p:spPr>
            <a:xfrm>
              <a:off x="3124998" y="4361239"/>
              <a:ext cx="54840" cy="54840"/>
            </a:xfrm>
            <a:custGeom>
              <a:rect b="b" l="l" r="r" t="t"/>
              <a:pathLst>
                <a:path extrusionOk="0" h="3521" w="3521">
                  <a:moveTo>
                    <a:pt x="1" y="0"/>
                  </a:moveTo>
                  <a:lnTo>
                    <a:pt x="1" y="3520"/>
                  </a:lnTo>
                  <a:lnTo>
                    <a:pt x="3521" y="3520"/>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48"/>
            <p:cNvSpPr/>
            <p:nvPr/>
          </p:nvSpPr>
          <p:spPr>
            <a:xfrm>
              <a:off x="3125543" y="4361769"/>
              <a:ext cx="53765" cy="53749"/>
            </a:xfrm>
            <a:custGeom>
              <a:rect b="b" l="l" r="r" t="t"/>
              <a:pathLst>
                <a:path extrusionOk="0" h="3451" w="3452">
                  <a:moveTo>
                    <a:pt x="0" y="1"/>
                  </a:moveTo>
                  <a:lnTo>
                    <a:pt x="0" y="3451"/>
                  </a:lnTo>
                  <a:lnTo>
                    <a:pt x="3451" y="3451"/>
                  </a:lnTo>
                  <a:lnTo>
                    <a:pt x="3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48"/>
            <p:cNvSpPr/>
            <p:nvPr/>
          </p:nvSpPr>
          <p:spPr>
            <a:xfrm>
              <a:off x="3124998" y="4307552"/>
              <a:ext cx="54840" cy="54793"/>
            </a:xfrm>
            <a:custGeom>
              <a:rect b="b" l="l" r="r" t="t"/>
              <a:pathLst>
                <a:path extrusionOk="0" h="3518" w="3521">
                  <a:moveTo>
                    <a:pt x="1" y="1"/>
                  </a:moveTo>
                  <a:lnTo>
                    <a:pt x="1" y="3517"/>
                  </a:lnTo>
                  <a:lnTo>
                    <a:pt x="3521" y="3517"/>
                  </a:lnTo>
                  <a:lnTo>
                    <a:pt x="35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48"/>
            <p:cNvSpPr/>
            <p:nvPr/>
          </p:nvSpPr>
          <p:spPr>
            <a:xfrm>
              <a:off x="3125543" y="4308097"/>
              <a:ext cx="53765" cy="53687"/>
            </a:xfrm>
            <a:custGeom>
              <a:rect b="b" l="l" r="r" t="t"/>
              <a:pathLst>
                <a:path extrusionOk="0" h="3447" w="3452">
                  <a:moveTo>
                    <a:pt x="0" y="0"/>
                  </a:moveTo>
                  <a:lnTo>
                    <a:pt x="0" y="3447"/>
                  </a:lnTo>
                  <a:lnTo>
                    <a:pt x="3451" y="3447"/>
                  </a:lnTo>
                  <a:lnTo>
                    <a:pt x="3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48"/>
            <p:cNvSpPr/>
            <p:nvPr/>
          </p:nvSpPr>
          <p:spPr>
            <a:xfrm>
              <a:off x="3124998" y="4253803"/>
              <a:ext cx="54840" cy="54840"/>
            </a:xfrm>
            <a:custGeom>
              <a:rect b="b" l="l" r="r" t="t"/>
              <a:pathLst>
                <a:path extrusionOk="0" h="3521" w="3521">
                  <a:moveTo>
                    <a:pt x="1" y="0"/>
                  </a:moveTo>
                  <a:lnTo>
                    <a:pt x="1" y="3521"/>
                  </a:lnTo>
                  <a:lnTo>
                    <a:pt x="3521" y="3521"/>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48"/>
            <p:cNvSpPr/>
            <p:nvPr/>
          </p:nvSpPr>
          <p:spPr>
            <a:xfrm>
              <a:off x="3125543" y="4254332"/>
              <a:ext cx="53765" cy="53780"/>
            </a:xfrm>
            <a:custGeom>
              <a:rect b="b" l="l" r="r" t="t"/>
              <a:pathLst>
                <a:path extrusionOk="0" h="3453" w="3452">
                  <a:moveTo>
                    <a:pt x="0" y="1"/>
                  </a:moveTo>
                  <a:lnTo>
                    <a:pt x="0" y="3452"/>
                  </a:lnTo>
                  <a:lnTo>
                    <a:pt x="3451" y="3452"/>
                  </a:lnTo>
                  <a:lnTo>
                    <a:pt x="3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48"/>
            <p:cNvSpPr/>
            <p:nvPr/>
          </p:nvSpPr>
          <p:spPr>
            <a:xfrm>
              <a:off x="3124998" y="4146398"/>
              <a:ext cx="54840" cy="54762"/>
            </a:xfrm>
            <a:custGeom>
              <a:rect b="b" l="l" r="r" t="t"/>
              <a:pathLst>
                <a:path extrusionOk="0" h="3516" w="3521">
                  <a:moveTo>
                    <a:pt x="1" y="0"/>
                  </a:moveTo>
                  <a:lnTo>
                    <a:pt x="1" y="3515"/>
                  </a:lnTo>
                  <a:lnTo>
                    <a:pt x="3521" y="3515"/>
                  </a:lnTo>
                  <a:lnTo>
                    <a:pt x="35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48"/>
            <p:cNvSpPr/>
            <p:nvPr/>
          </p:nvSpPr>
          <p:spPr>
            <a:xfrm>
              <a:off x="3125543" y="4146927"/>
              <a:ext cx="53765" cy="53687"/>
            </a:xfrm>
            <a:custGeom>
              <a:rect b="b" l="l" r="r" t="t"/>
              <a:pathLst>
                <a:path extrusionOk="0" h="3447" w="3452">
                  <a:moveTo>
                    <a:pt x="0" y="0"/>
                  </a:moveTo>
                  <a:lnTo>
                    <a:pt x="0" y="3447"/>
                  </a:lnTo>
                  <a:lnTo>
                    <a:pt x="3451" y="3447"/>
                  </a:lnTo>
                  <a:lnTo>
                    <a:pt x="34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48"/>
            <p:cNvSpPr/>
            <p:nvPr/>
          </p:nvSpPr>
          <p:spPr>
            <a:xfrm>
              <a:off x="3124998" y="3877776"/>
              <a:ext cx="54840" cy="54793"/>
            </a:xfrm>
            <a:custGeom>
              <a:rect b="b" l="l" r="r" t="t"/>
              <a:pathLst>
                <a:path extrusionOk="0" h="3518" w="3521">
                  <a:moveTo>
                    <a:pt x="1" y="0"/>
                  </a:moveTo>
                  <a:lnTo>
                    <a:pt x="1" y="3518"/>
                  </a:lnTo>
                  <a:lnTo>
                    <a:pt x="3521" y="3518"/>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48"/>
            <p:cNvSpPr/>
            <p:nvPr/>
          </p:nvSpPr>
          <p:spPr>
            <a:xfrm>
              <a:off x="3124998" y="3824042"/>
              <a:ext cx="54840" cy="54840"/>
            </a:xfrm>
            <a:custGeom>
              <a:rect b="b" l="l" r="r" t="t"/>
              <a:pathLst>
                <a:path extrusionOk="0" h="3521" w="3521">
                  <a:moveTo>
                    <a:pt x="1" y="0"/>
                  </a:moveTo>
                  <a:lnTo>
                    <a:pt x="1" y="3520"/>
                  </a:lnTo>
                  <a:lnTo>
                    <a:pt x="3521" y="3520"/>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48"/>
            <p:cNvSpPr/>
            <p:nvPr/>
          </p:nvSpPr>
          <p:spPr>
            <a:xfrm>
              <a:off x="3125543" y="3824571"/>
              <a:ext cx="53765" cy="53749"/>
            </a:xfrm>
            <a:custGeom>
              <a:rect b="b" l="l" r="r" t="t"/>
              <a:pathLst>
                <a:path extrusionOk="0" h="3451" w="3452">
                  <a:moveTo>
                    <a:pt x="0" y="0"/>
                  </a:moveTo>
                  <a:lnTo>
                    <a:pt x="0" y="3451"/>
                  </a:lnTo>
                  <a:lnTo>
                    <a:pt x="3451" y="3451"/>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48"/>
            <p:cNvSpPr/>
            <p:nvPr/>
          </p:nvSpPr>
          <p:spPr>
            <a:xfrm>
              <a:off x="3124998" y="3770277"/>
              <a:ext cx="54840" cy="54871"/>
            </a:xfrm>
            <a:custGeom>
              <a:rect b="b" l="l" r="r" t="t"/>
              <a:pathLst>
                <a:path extrusionOk="0" h="3523" w="3521">
                  <a:moveTo>
                    <a:pt x="1" y="1"/>
                  </a:moveTo>
                  <a:lnTo>
                    <a:pt x="1" y="3522"/>
                  </a:lnTo>
                  <a:lnTo>
                    <a:pt x="3521" y="3522"/>
                  </a:lnTo>
                  <a:lnTo>
                    <a:pt x="352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48"/>
            <p:cNvSpPr/>
            <p:nvPr/>
          </p:nvSpPr>
          <p:spPr>
            <a:xfrm>
              <a:off x="3125543" y="3770838"/>
              <a:ext cx="53765" cy="53749"/>
            </a:xfrm>
            <a:custGeom>
              <a:rect b="b" l="l" r="r" t="t"/>
              <a:pathLst>
                <a:path extrusionOk="0" h="3451" w="3452">
                  <a:moveTo>
                    <a:pt x="0" y="0"/>
                  </a:moveTo>
                  <a:lnTo>
                    <a:pt x="0" y="3450"/>
                  </a:lnTo>
                  <a:lnTo>
                    <a:pt x="3451" y="3450"/>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48"/>
            <p:cNvSpPr/>
            <p:nvPr/>
          </p:nvSpPr>
          <p:spPr>
            <a:xfrm>
              <a:off x="3124998" y="3716606"/>
              <a:ext cx="54840" cy="54777"/>
            </a:xfrm>
            <a:custGeom>
              <a:rect b="b" l="l" r="r" t="t"/>
              <a:pathLst>
                <a:path extrusionOk="0" h="3517" w="3521">
                  <a:moveTo>
                    <a:pt x="1" y="0"/>
                  </a:moveTo>
                  <a:lnTo>
                    <a:pt x="1" y="3517"/>
                  </a:lnTo>
                  <a:lnTo>
                    <a:pt x="3521" y="3517"/>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48"/>
            <p:cNvSpPr/>
            <p:nvPr/>
          </p:nvSpPr>
          <p:spPr>
            <a:xfrm>
              <a:off x="3071311" y="4468722"/>
              <a:ext cx="54793" cy="54793"/>
            </a:xfrm>
            <a:custGeom>
              <a:rect b="b" l="l" r="r" t="t"/>
              <a:pathLst>
                <a:path extrusionOk="0" h="3518" w="3518">
                  <a:moveTo>
                    <a:pt x="0" y="1"/>
                  </a:moveTo>
                  <a:lnTo>
                    <a:pt x="0" y="3517"/>
                  </a:lnTo>
                  <a:lnTo>
                    <a:pt x="3518" y="3517"/>
                  </a:lnTo>
                  <a:lnTo>
                    <a:pt x="3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48"/>
            <p:cNvSpPr/>
            <p:nvPr/>
          </p:nvSpPr>
          <p:spPr>
            <a:xfrm>
              <a:off x="3071856" y="4469267"/>
              <a:ext cx="53687" cy="53687"/>
            </a:xfrm>
            <a:custGeom>
              <a:rect b="b" l="l" r="r" t="t"/>
              <a:pathLst>
                <a:path extrusionOk="0" h="3447" w="3447">
                  <a:moveTo>
                    <a:pt x="1" y="0"/>
                  </a:moveTo>
                  <a:lnTo>
                    <a:pt x="1" y="3446"/>
                  </a:lnTo>
                  <a:lnTo>
                    <a:pt x="3447" y="3446"/>
                  </a:lnTo>
                  <a:lnTo>
                    <a:pt x="3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48"/>
            <p:cNvSpPr/>
            <p:nvPr/>
          </p:nvSpPr>
          <p:spPr>
            <a:xfrm>
              <a:off x="3071311" y="4361239"/>
              <a:ext cx="54793" cy="54840"/>
            </a:xfrm>
            <a:custGeom>
              <a:rect b="b" l="l" r="r" t="t"/>
              <a:pathLst>
                <a:path extrusionOk="0" h="3521" w="3518">
                  <a:moveTo>
                    <a:pt x="0" y="0"/>
                  </a:moveTo>
                  <a:lnTo>
                    <a:pt x="0" y="3520"/>
                  </a:lnTo>
                  <a:lnTo>
                    <a:pt x="3518" y="3520"/>
                  </a:lnTo>
                  <a:lnTo>
                    <a:pt x="35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48"/>
            <p:cNvSpPr/>
            <p:nvPr/>
          </p:nvSpPr>
          <p:spPr>
            <a:xfrm>
              <a:off x="3071856" y="4361769"/>
              <a:ext cx="53687" cy="53749"/>
            </a:xfrm>
            <a:custGeom>
              <a:rect b="b" l="l" r="r" t="t"/>
              <a:pathLst>
                <a:path extrusionOk="0" h="3451" w="3447">
                  <a:moveTo>
                    <a:pt x="1" y="1"/>
                  </a:moveTo>
                  <a:lnTo>
                    <a:pt x="1" y="3451"/>
                  </a:lnTo>
                  <a:lnTo>
                    <a:pt x="3447" y="3451"/>
                  </a:lnTo>
                  <a:lnTo>
                    <a:pt x="34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48"/>
            <p:cNvSpPr/>
            <p:nvPr/>
          </p:nvSpPr>
          <p:spPr>
            <a:xfrm>
              <a:off x="3071311" y="4307552"/>
              <a:ext cx="54793" cy="54793"/>
            </a:xfrm>
            <a:custGeom>
              <a:rect b="b" l="l" r="r" t="t"/>
              <a:pathLst>
                <a:path extrusionOk="0" h="3518" w="3518">
                  <a:moveTo>
                    <a:pt x="0" y="1"/>
                  </a:moveTo>
                  <a:lnTo>
                    <a:pt x="0" y="3517"/>
                  </a:lnTo>
                  <a:lnTo>
                    <a:pt x="3518" y="3517"/>
                  </a:lnTo>
                  <a:lnTo>
                    <a:pt x="35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48"/>
            <p:cNvSpPr/>
            <p:nvPr/>
          </p:nvSpPr>
          <p:spPr>
            <a:xfrm>
              <a:off x="3071856" y="4308097"/>
              <a:ext cx="53687" cy="53687"/>
            </a:xfrm>
            <a:custGeom>
              <a:rect b="b" l="l" r="r" t="t"/>
              <a:pathLst>
                <a:path extrusionOk="0" h="3447" w="3447">
                  <a:moveTo>
                    <a:pt x="1" y="0"/>
                  </a:moveTo>
                  <a:lnTo>
                    <a:pt x="1" y="3447"/>
                  </a:lnTo>
                  <a:lnTo>
                    <a:pt x="3447" y="3447"/>
                  </a:lnTo>
                  <a:lnTo>
                    <a:pt x="34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48"/>
            <p:cNvSpPr/>
            <p:nvPr/>
          </p:nvSpPr>
          <p:spPr>
            <a:xfrm>
              <a:off x="3071311" y="4253803"/>
              <a:ext cx="54793" cy="54840"/>
            </a:xfrm>
            <a:custGeom>
              <a:rect b="b" l="l" r="r" t="t"/>
              <a:pathLst>
                <a:path extrusionOk="0" h="3521" w="3518">
                  <a:moveTo>
                    <a:pt x="0" y="0"/>
                  </a:moveTo>
                  <a:lnTo>
                    <a:pt x="0" y="3521"/>
                  </a:lnTo>
                  <a:lnTo>
                    <a:pt x="3518" y="3521"/>
                  </a:lnTo>
                  <a:lnTo>
                    <a:pt x="35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48"/>
            <p:cNvSpPr/>
            <p:nvPr/>
          </p:nvSpPr>
          <p:spPr>
            <a:xfrm>
              <a:off x="3071856" y="4254332"/>
              <a:ext cx="53687" cy="53780"/>
            </a:xfrm>
            <a:custGeom>
              <a:rect b="b" l="l" r="r" t="t"/>
              <a:pathLst>
                <a:path extrusionOk="0" h="3453" w="3447">
                  <a:moveTo>
                    <a:pt x="1" y="1"/>
                  </a:moveTo>
                  <a:lnTo>
                    <a:pt x="1" y="3452"/>
                  </a:lnTo>
                  <a:lnTo>
                    <a:pt x="3447" y="3452"/>
                  </a:lnTo>
                  <a:lnTo>
                    <a:pt x="34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48"/>
            <p:cNvSpPr/>
            <p:nvPr/>
          </p:nvSpPr>
          <p:spPr>
            <a:xfrm>
              <a:off x="3071311" y="4146398"/>
              <a:ext cx="54793" cy="54762"/>
            </a:xfrm>
            <a:custGeom>
              <a:rect b="b" l="l" r="r" t="t"/>
              <a:pathLst>
                <a:path extrusionOk="0" h="3516" w="3518">
                  <a:moveTo>
                    <a:pt x="0" y="0"/>
                  </a:moveTo>
                  <a:lnTo>
                    <a:pt x="0" y="3515"/>
                  </a:lnTo>
                  <a:lnTo>
                    <a:pt x="3518" y="3515"/>
                  </a:lnTo>
                  <a:lnTo>
                    <a:pt x="3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48"/>
            <p:cNvSpPr/>
            <p:nvPr/>
          </p:nvSpPr>
          <p:spPr>
            <a:xfrm>
              <a:off x="3017561" y="4468722"/>
              <a:ext cx="54855" cy="54793"/>
            </a:xfrm>
            <a:custGeom>
              <a:rect b="b" l="l" r="r" t="t"/>
              <a:pathLst>
                <a:path extrusionOk="0" h="3518" w="3522">
                  <a:moveTo>
                    <a:pt x="1" y="1"/>
                  </a:moveTo>
                  <a:lnTo>
                    <a:pt x="1" y="3517"/>
                  </a:lnTo>
                  <a:lnTo>
                    <a:pt x="3521" y="3517"/>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48"/>
            <p:cNvSpPr/>
            <p:nvPr/>
          </p:nvSpPr>
          <p:spPr>
            <a:xfrm>
              <a:off x="3018122" y="4469267"/>
              <a:ext cx="53749" cy="53687"/>
            </a:xfrm>
            <a:custGeom>
              <a:rect b="b" l="l" r="r" t="t"/>
              <a:pathLst>
                <a:path extrusionOk="0" h="3447" w="3451">
                  <a:moveTo>
                    <a:pt x="1" y="0"/>
                  </a:moveTo>
                  <a:lnTo>
                    <a:pt x="1" y="3446"/>
                  </a:lnTo>
                  <a:lnTo>
                    <a:pt x="3451" y="3446"/>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48"/>
            <p:cNvSpPr/>
            <p:nvPr/>
          </p:nvSpPr>
          <p:spPr>
            <a:xfrm>
              <a:off x="3017561" y="4361239"/>
              <a:ext cx="54855" cy="54840"/>
            </a:xfrm>
            <a:custGeom>
              <a:rect b="b" l="l" r="r" t="t"/>
              <a:pathLst>
                <a:path extrusionOk="0" h="3521" w="3522">
                  <a:moveTo>
                    <a:pt x="1" y="0"/>
                  </a:moveTo>
                  <a:lnTo>
                    <a:pt x="1" y="3520"/>
                  </a:lnTo>
                  <a:lnTo>
                    <a:pt x="3521" y="3520"/>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48"/>
            <p:cNvSpPr/>
            <p:nvPr/>
          </p:nvSpPr>
          <p:spPr>
            <a:xfrm>
              <a:off x="3018122" y="4361769"/>
              <a:ext cx="53749" cy="53749"/>
            </a:xfrm>
            <a:custGeom>
              <a:rect b="b" l="l" r="r" t="t"/>
              <a:pathLst>
                <a:path extrusionOk="0" h="3451" w="3451">
                  <a:moveTo>
                    <a:pt x="1" y="1"/>
                  </a:moveTo>
                  <a:lnTo>
                    <a:pt x="1" y="3451"/>
                  </a:lnTo>
                  <a:lnTo>
                    <a:pt x="3451" y="3451"/>
                  </a:lnTo>
                  <a:lnTo>
                    <a:pt x="3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48"/>
            <p:cNvSpPr/>
            <p:nvPr/>
          </p:nvSpPr>
          <p:spPr>
            <a:xfrm>
              <a:off x="3017561" y="4307552"/>
              <a:ext cx="54855" cy="54793"/>
            </a:xfrm>
            <a:custGeom>
              <a:rect b="b" l="l" r="r" t="t"/>
              <a:pathLst>
                <a:path extrusionOk="0" h="3518" w="3522">
                  <a:moveTo>
                    <a:pt x="1" y="1"/>
                  </a:moveTo>
                  <a:lnTo>
                    <a:pt x="1" y="3517"/>
                  </a:lnTo>
                  <a:lnTo>
                    <a:pt x="3521" y="3517"/>
                  </a:lnTo>
                  <a:lnTo>
                    <a:pt x="35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48"/>
            <p:cNvSpPr/>
            <p:nvPr/>
          </p:nvSpPr>
          <p:spPr>
            <a:xfrm>
              <a:off x="3018122" y="4308097"/>
              <a:ext cx="53749" cy="53687"/>
            </a:xfrm>
            <a:custGeom>
              <a:rect b="b" l="l" r="r" t="t"/>
              <a:pathLst>
                <a:path extrusionOk="0" h="3447" w="3451">
                  <a:moveTo>
                    <a:pt x="1" y="0"/>
                  </a:moveTo>
                  <a:lnTo>
                    <a:pt x="1" y="3447"/>
                  </a:lnTo>
                  <a:lnTo>
                    <a:pt x="3451" y="3447"/>
                  </a:lnTo>
                  <a:lnTo>
                    <a:pt x="3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48"/>
            <p:cNvSpPr/>
            <p:nvPr/>
          </p:nvSpPr>
          <p:spPr>
            <a:xfrm>
              <a:off x="3017561" y="4253803"/>
              <a:ext cx="54855" cy="54840"/>
            </a:xfrm>
            <a:custGeom>
              <a:rect b="b" l="l" r="r" t="t"/>
              <a:pathLst>
                <a:path extrusionOk="0" h="3521" w="3522">
                  <a:moveTo>
                    <a:pt x="1" y="0"/>
                  </a:moveTo>
                  <a:lnTo>
                    <a:pt x="1" y="3521"/>
                  </a:lnTo>
                  <a:lnTo>
                    <a:pt x="3521" y="3521"/>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48"/>
            <p:cNvSpPr/>
            <p:nvPr/>
          </p:nvSpPr>
          <p:spPr>
            <a:xfrm>
              <a:off x="3018122" y="4254332"/>
              <a:ext cx="53749" cy="53780"/>
            </a:xfrm>
            <a:custGeom>
              <a:rect b="b" l="l" r="r" t="t"/>
              <a:pathLst>
                <a:path extrusionOk="0" h="3453" w="3451">
                  <a:moveTo>
                    <a:pt x="1" y="1"/>
                  </a:moveTo>
                  <a:lnTo>
                    <a:pt x="1" y="3452"/>
                  </a:lnTo>
                  <a:lnTo>
                    <a:pt x="3451" y="3452"/>
                  </a:lnTo>
                  <a:lnTo>
                    <a:pt x="3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48"/>
            <p:cNvSpPr/>
            <p:nvPr/>
          </p:nvSpPr>
          <p:spPr>
            <a:xfrm>
              <a:off x="2963828" y="4468722"/>
              <a:ext cx="54855" cy="54793"/>
            </a:xfrm>
            <a:custGeom>
              <a:rect b="b" l="l" r="r" t="t"/>
              <a:pathLst>
                <a:path extrusionOk="0" h="3518" w="3522">
                  <a:moveTo>
                    <a:pt x="1" y="1"/>
                  </a:moveTo>
                  <a:lnTo>
                    <a:pt x="1" y="3517"/>
                  </a:lnTo>
                  <a:lnTo>
                    <a:pt x="3521" y="3517"/>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48"/>
            <p:cNvSpPr/>
            <p:nvPr/>
          </p:nvSpPr>
          <p:spPr>
            <a:xfrm>
              <a:off x="2964373" y="4469267"/>
              <a:ext cx="53765" cy="53687"/>
            </a:xfrm>
            <a:custGeom>
              <a:rect b="b" l="l" r="r" t="t"/>
              <a:pathLst>
                <a:path extrusionOk="0" h="3447" w="3452">
                  <a:moveTo>
                    <a:pt x="0" y="0"/>
                  </a:moveTo>
                  <a:lnTo>
                    <a:pt x="0" y="3446"/>
                  </a:lnTo>
                  <a:lnTo>
                    <a:pt x="3452" y="3446"/>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48"/>
            <p:cNvSpPr/>
            <p:nvPr/>
          </p:nvSpPr>
          <p:spPr>
            <a:xfrm>
              <a:off x="2963828" y="4361239"/>
              <a:ext cx="54855" cy="54840"/>
            </a:xfrm>
            <a:custGeom>
              <a:rect b="b" l="l" r="r" t="t"/>
              <a:pathLst>
                <a:path extrusionOk="0" h="3521" w="3522">
                  <a:moveTo>
                    <a:pt x="1" y="0"/>
                  </a:moveTo>
                  <a:lnTo>
                    <a:pt x="1" y="3520"/>
                  </a:lnTo>
                  <a:lnTo>
                    <a:pt x="3521" y="3520"/>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48"/>
            <p:cNvSpPr/>
            <p:nvPr/>
          </p:nvSpPr>
          <p:spPr>
            <a:xfrm>
              <a:off x="2964373" y="4361769"/>
              <a:ext cx="53765" cy="53749"/>
            </a:xfrm>
            <a:custGeom>
              <a:rect b="b" l="l" r="r" t="t"/>
              <a:pathLst>
                <a:path extrusionOk="0" h="3451" w="3452">
                  <a:moveTo>
                    <a:pt x="0" y="1"/>
                  </a:moveTo>
                  <a:lnTo>
                    <a:pt x="0" y="3451"/>
                  </a:lnTo>
                  <a:lnTo>
                    <a:pt x="3452" y="3451"/>
                  </a:lnTo>
                  <a:lnTo>
                    <a:pt x="34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48"/>
            <p:cNvSpPr/>
            <p:nvPr/>
          </p:nvSpPr>
          <p:spPr>
            <a:xfrm>
              <a:off x="2963828" y="4307552"/>
              <a:ext cx="54855" cy="54793"/>
            </a:xfrm>
            <a:custGeom>
              <a:rect b="b" l="l" r="r" t="t"/>
              <a:pathLst>
                <a:path extrusionOk="0" h="3518" w="3522">
                  <a:moveTo>
                    <a:pt x="1" y="1"/>
                  </a:moveTo>
                  <a:lnTo>
                    <a:pt x="1" y="3517"/>
                  </a:lnTo>
                  <a:lnTo>
                    <a:pt x="3521" y="3517"/>
                  </a:lnTo>
                  <a:lnTo>
                    <a:pt x="35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48"/>
            <p:cNvSpPr/>
            <p:nvPr/>
          </p:nvSpPr>
          <p:spPr>
            <a:xfrm>
              <a:off x="2964373" y="4308097"/>
              <a:ext cx="53765" cy="53687"/>
            </a:xfrm>
            <a:custGeom>
              <a:rect b="b" l="l" r="r" t="t"/>
              <a:pathLst>
                <a:path extrusionOk="0" h="3447" w="3452">
                  <a:moveTo>
                    <a:pt x="0" y="0"/>
                  </a:moveTo>
                  <a:lnTo>
                    <a:pt x="0" y="3447"/>
                  </a:lnTo>
                  <a:lnTo>
                    <a:pt x="3452" y="3447"/>
                  </a:lnTo>
                  <a:lnTo>
                    <a:pt x="34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48"/>
            <p:cNvSpPr/>
            <p:nvPr/>
          </p:nvSpPr>
          <p:spPr>
            <a:xfrm>
              <a:off x="2963828" y="4253803"/>
              <a:ext cx="54855" cy="54840"/>
            </a:xfrm>
            <a:custGeom>
              <a:rect b="b" l="l" r="r" t="t"/>
              <a:pathLst>
                <a:path extrusionOk="0" h="3521" w="3522">
                  <a:moveTo>
                    <a:pt x="1" y="0"/>
                  </a:moveTo>
                  <a:lnTo>
                    <a:pt x="1" y="3521"/>
                  </a:lnTo>
                  <a:lnTo>
                    <a:pt x="3521" y="3521"/>
                  </a:lnTo>
                  <a:lnTo>
                    <a:pt x="3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48"/>
            <p:cNvSpPr/>
            <p:nvPr/>
          </p:nvSpPr>
          <p:spPr>
            <a:xfrm>
              <a:off x="2964373" y="4254332"/>
              <a:ext cx="53765" cy="53780"/>
            </a:xfrm>
            <a:custGeom>
              <a:rect b="b" l="l" r="r" t="t"/>
              <a:pathLst>
                <a:path extrusionOk="0" h="3453" w="3452">
                  <a:moveTo>
                    <a:pt x="0" y="1"/>
                  </a:moveTo>
                  <a:lnTo>
                    <a:pt x="0" y="3452"/>
                  </a:lnTo>
                  <a:lnTo>
                    <a:pt x="3452" y="3452"/>
                  </a:lnTo>
                  <a:lnTo>
                    <a:pt x="34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48"/>
            <p:cNvSpPr/>
            <p:nvPr/>
          </p:nvSpPr>
          <p:spPr>
            <a:xfrm>
              <a:off x="2910141" y="4468722"/>
              <a:ext cx="54793" cy="54793"/>
            </a:xfrm>
            <a:custGeom>
              <a:rect b="b" l="l" r="r" t="t"/>
              <a:pathLst>
                <a:path extrusionOk="0" h="3518" w="3518">
                  <a:moveTo>
                    <a:pt x="0" y="1"/>
                  </a:moveTo>
                  <a:lnTo>
                    <a:pt x="0" y="3517"/>
                  </a:lnTo>
                  <a:lnTo>
                    <a:pt x="3518" y="3517"/>
                  </a:lnTo>
                  <a:lnTo>
                    <a:pt x="3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48"/>
            <p:cNvSpPr/>
            <p:nvPr/>
          </p:nvSpPr>
          <p:spPr>
            <a:xfrm>
              <a:off x="2910141" y="4361239"/>
              <a:ext cx="54793" cy="54840"/>
            </a:xfrm>
            <a:custGeom>
              <a:rect b="b" l="l" r="r" t="t"/>
              <a:pathLst>
                <a:path extrusionOk="0" h="3521" w="3518">
                  <a:moveTo>
                    <a:pt x="0" y="0"/>
                  </a:moveTo>
                  <a:lnTo>
                    <a:pt x="0" y="3520"/>
                  </a:lnTo>
                  <a:lnTo>
                    <a:pt x="3518" y="3520"/>
                  </a:lnTo>
                  <a:lnTo>
                    <a:pt x="35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48"/>
            <p:cNvSpPr/>
            <p:nvPr/>
          </p:nvSpPr>
          <p:spPr>
            <a:xfrm>
              <a:off x="2910670" y="4361769"/>
              <a:ext cx="53718" cy="53749"/>
            </a:xfrm>
            <a:custGeom>
              <a:rect b="b" l="l" r="r" t="t"/>
              <a:pathLst>
                <a:path extrusionOk="0" h="3451" w="3449">
                  <a:moveTo>
                    <a:pt x="1" y="1"/>
                  </a:moveTo>
                  <a:lnTo>
                    <a:pt x="1" y="3451"/>
                  </a:lnTo>
                  <a:lnTo>
                    <a:pt x="3448" y="3451"/>
                  </a:lnTo>
                  <a:lnTo>
                    <a:pt x="34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48"/>
            <p:cNvSpPr/>
            <p:nvPr/>
          </p:nvSpPr>
          <p:spPr>
            <a:xfrm>
              <a:off x="2910141" y="4307552"/>
              <a:ext cx="54793" cy="54793"/>
            </a:xfrm>
            <a:custGeom>
              <a:rect b="b" l="l" r="r" t="t"/>
              <a:pathLst>
                <a:path extrusionOk="0" h="3518" w="3518">
                  <a:moveTo>
                    <a:pt x="0" y="1"/>
                  </a:moveTo>
                  <a:lnTo>
                    <a:pt x="0" y="3517"/>
                  </a:lnTo>
                  <a:lnTo>
                    <a:pt x="3518" y="3517"/>
                  </a:lnTo>
                  <a:lnTo>
                    <a:pt x="35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48"/>
            <p:cNvSpPr/>
            <p:nvPr/>
          </p:nvSpPr>
          <p:spPr>
            <a:xfrm>
              <a:off x="2910670" y="4308097"/>
              <a:ext cx="53718" cy="53687"/>
            </a:xfrm>
            <a:custGeom>
              <a:rect b="b" l="l" r="r" t="t"/>
              <a:pathLst>
                <a:path extrusionOk="0" h="3447" w="3449">
                  <a:moveTo>
                    <a:pt x="1" y="0"/>
                  </a:moveTo>
                  <a:lnTo>
                    <a:pt x="1" y="3447"/>
                  </a:lnTo>
                  <a:lnTo>
                    <a:pt x="3448" y="3447"/>
                  </a:lnTo>
                  <a:lnTo>
                    <a:pt x="3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48"/>
            <p:cNvSpPr/>
            <p:nvPr/>
          </p:nvSpPr>
          <p:spPr>
            <a:xfrm>
              <a:off x="2910141" y="4253803"/>
              <a:ext cx="54793" cy="54840"/>
            </a:xfrm>
            <a:custGeom>
              <a:rect b="b" l="l" r="r" t="t"/>
              <a:pathLst>
                <a:path extrusionOk="0" h="3521" w="3518">
                  <a:moveTo>
                    <a:pt x="0" y="0"/>
                  </a:moveTo>
                  <a:lnTo>
                    <a:pt x="0" y="3521"/>
                  </a:lnTo>
                  <a:lnTo>
                    <a:pt x="3518" y="3521"/>
                  </a:lnTo>
                  <a:lnTo>
                    <a:pt x="35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48"/>
            <p:cNvSpPr/>
            <p:nvPr/>
          </p:nvSpPr>
          <p:spPr>
            <a:xfrm>
              <a:off x="2910670" y="4254332"/>
              <a:ext cx="53718" cy="53780"/>
            </a:xfrm>
            <a:custGeom>
              <a:rect b="b" l="l" r="r" t="t"/>
              <a:pathLst>
                <a:path extrusionOk="0" h="3453" w="3449">
                  <a:moveTo>
                    <a:pt x="1" y="1"/>
                  </a:moveTo>
                  <a:lnTo>
                    <a:pt x="1" y="3452"/>
                  </a:lnTo>
                  <a:lnTo>
                    <a:pt x="3448" y="3452"/>
                  </a:lnTo>
                  <a:lnTo>
                    <a:pt x="34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48"/>
            <p:cNvSpPr/>
            <p:nvPr/>
          </p:nvSpPr>
          <p:spPr>
            <a:xfrm>
              <a:off x="2856407" y="4361239"/>
              <a:ext cx="54840" cy="54840"/>
            </a:xfrm>
            <a:custGeom>
              <a:rect b="b" l="l" r="r" t="t"/>
              <a:pathLst>
                <a:path extrusionOk="0" h="3521" w="3521">
                  <a:moveTo>
                    <a:pt x="0" y="0"/>
                  </a:moveTo>
                  <a:lnTo>
                    <a:pt x="0" y="3520"/>
                  </a:lnTo>
                  <a:lnTo>
                    <a:pt x="3520" y="3520"/>
                  </a:lnTo>
                  <a:lnTo>
                    <a:pt x="35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48"/>
            <p:cNvSpPr/>
            <p:nvPr/>
          </p:nvSpPr>
          <p:spPr>
            <a:xfrm>
              <a:off x="2856407" y="4307552"/>
              <a:ext cx="54840" cy="54793"/>
            </a:xfrm>
            <a:custGeom>
              <a:rect b="b" l="l" r="r" t="t"/>
              <a:pathLst>
                <a:path extrusionOk="0" h="3518" w="3521">
                  <a:moveTo>
                    <a:pt x="0" y="1"/>
                  </a:moveTo>
                  <a:lnTo>
                    <a:pt x="0" y="3517"/>
                  </a:lnTo>
                  <a:lnTo>
                    <a:pt x="3520" y="3517"/>
                  </a:lnTo>
                  <a:lnTo>
                    <a:pt x="35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48"/>
            <p:cNvSpPr/>
            <p:nvPr/>
          </p:nvSpPr>
          <p:spPr>
            <a:xfrm>
              <a:off x="2856407" y="4253803"/>
              <a:ext cx="54840" cy="54840"/>
            </a:xfrm>
            <a:custGeom>
              <a:rect b="b" l="l" r="r" t="t"/>
              <a:pathLst>
                <a:path extrusionOk="0" h="3521" w="3521">
                  <a:moveTo>
                    <a:pt x="0" y="0"/>
                  </a:moveTo>
                  <a:lnTo>
                    <a:pt x="0" y="3521"/>
                  </a:lnTo>
                  <a:lnTo>
                    <a:pt x="3520" y="3521"/>
                  </a:lnTo>
                  <a:lnTo>
                    <a:pt x="35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5" name="Google Shape;10155;p48"/>
            <p:cNvGrpSpPr/>
            <p:nvPr/>
          </p:nvGrpSpPr>
          <p:grpSpPr>
            <a:xfrm>
              <a:off x="2856407" y="3717135"/>
              <a:ext cx="699536" cy="860114"/>
              <a:chOff x="2856407" y="3717135"/>
              <a:chExt cx="699536" cy="860114"/>
            </a:xfrm>
          </p:grpSpPr>
          <p:sp>
            <p:nvSpPr>
              <p:cNvPr id="10156" name="Google Shape;10156;p48"/>
              <p:cNvSpPr/>
              <p:nvPr/>
            </p:nvSpPr>
            <p:spPr>
              <a:xfrm>
                <a:off x="3501087" y="4414973"/>
                <a:ext cx="54855" cy="54840"/>
              </a:xfrm>
              <a:custGeom>
                <a:rect b="b" l="l" r="r" t="t"/>
                <a:pathLst>
                  <a:path extrusionOk="0" h="3521" w="3522">
                    <a:moveTo>
                      <a:pt x="1" y="0"/>
                    </a:moveTo>
                    <a:lnTo>
                      <a:pt x="1"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48"/>
              <p:cNvSpPr/>
              <p:nvPr/>
            </p:nvSpPr>
            <p:spPr>
              <a:xfrm>
                <a:off x="3501632" y="4415503"/>
                <a:ext cx="53749" cy="53780"/>
              </a:xfrm>
              <a:custGeom>
                <a:rect b="b" l="l" r="r" t="t"/>
                <a:pathLst>
                  <a:path extrusionOk="0" h="3453" w="3451">
                    <a:moveTo>
                      <a:pt x="0" y="1"/>
                    </a:moveTo>
                    <a:lnTo>
                      <a:pt x="0" y="3452"/>
                    </a:lnTo>
                    <a:lnTo>
                      <a:pt x="3450" y="3452"/>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48"/>
              <p:cNvSpPr/>
              <p:nvPr/>
            </p:nvSpPr>
            <p:spPr>
              <a:xfrm>
                <a:off x="3501632" y="4361769"/>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48"/>
              <p:cNvSpPr/>
              <p:nvPr/>
            </p:nvSpPr>
            <p:spPr>
              <a:xfrm>
                <a:off x="3501632" y="4308097"/>
                <a:ext cx="53749" cy="53687"/>
              </a:xfrm>
              <a:custGeom>
                <a:rect b="b" l="l" r="r" t="t"/>
                <a:pathLst>
                  <a:path extrusionOk="0" h="3447" w="3451">
                    <a:moveTo>
                      <a:pt x="0" y="0"/>
                    </a:moveTo>
                    <a:lnTo>
                      <a:pt x="0" y="3447"/>
                    </a:lnTo>
                    <a:lnTo>
                      <a:pt x="3450" y="3447"/>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48"/>
              <p:cNvSpPr/>
              <p:nvPr/>
            </p:nvSpPr>
            <p:spPr>
              <a:xfrm>
                <a:off x="3501632" y="4254332"/>
                <a:ext cx="53749" cy="53780"/>
              </a:xfrm>
              <a:custGeom>
                <a:rect b="b" l="l" r="r" t="t"/>
                <a:pathLst>
                  <a:path extrusionOk="0" h="3453" w="3451">
                    <a:moveTo>
                      <a:pt x="0" y="1"/>
                    </a:moveTo>
                    <a:lnTo>
                      <a:pt x="0" y="3452"/>
                    </a:lnTo>
                    <a:lnTo>
                      <a:pt x="3450" y="3452"/>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48"/>
              <p:cNvSpPr/>
              <p:nvPr/>
            </p:nvSpPr>
            <p:spPr>
              <a:xfrm>
                <a:off x="3447883" y="4469267"/>
                <a:ext cx="53765" cy="53687"/>
              </a:xfrm>
              <a:custGeom>
                <a:rect b="b" l="l" r="r" t="t"/>
                <a:pathLst>
                  <a:path extrusionOk="0" h="3447" w="3452">
                    <a:moveTo>
                      <a:pt x="1" y="0"/>
                    </a:moveTo>
                    <a:lnTo>
                      <a:pt x="1" y="3446"/>
                    </a:lnTo>
                    <a:lnTo>
                      <a:pt x="3451" y="3446"/>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48"/>
              <p:cNvSpPr/>
              <p:nvPr/>
            </p:nvSpPr>
            <p:spPr>
              <a:xfrm>
                <a:off x="3447338" y="4414973"/>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48"/>
              <p:cNvSpPr/>
              <p:nvPr/>
            </p:nvSpPr>
            <p:spPr>
              <a:xfrm>
                <a:off x="3447883" y="4415503"/>
                <a:ext cx="53765" cy="53780"/>
              </a:xfrm>
              <a:custGeom>
                <a:rect b="b" l="l" r="r" t="t"/>
                <a:pathLst>
                  <a:path extrusionOk="0" h="3453" w="3452">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48"/>
              <p:cNvSpPr/>
              <p:nvPr/>
            </p:nvSpPr>
            <p:spPr>
              <a:xfrm>
                <a:off x="3447338" y="4200069"/>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48"/>
              <p:cNvSpPr/>
              <p:nvPr/>
            </p:nvSpPr>
            <p:spPr>
              <a:xfrm>
                <a:off x="3447883" y="4200599"/>
                <a:ext cx="53765" cy="53749"/>
              </a:xfrm>
              <a:custGeom>
                <a:rect b="b" l="l" r="r" t="t"/>
                <a:pathLst>
                  <a:path extrusionOk="0" h="3451" w="3452">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48"/>
              <p:cNvSpPr/>
              <p:nvPr/>
            </p:nvSpPr>
            <p:spPr>
              <a:xfrm>
                <a:off x="3393666" y="4522425"/>
                <a:ext cx="54777" cy="54824"/>
              </a:xfrm>
              <a:custGeom>
                <a:rect b="b" l="l" r="r" t="t"/>
                <a:pathLst>
                  <a:path extrusionOk="0" h="3520" w="3517">
                    <a:moveTo>
                      <a:pt x="0" y="0"/>
                    </a:moveTo>
                    <a:lnTo>
                      <a:pt x="0" y="3519"/>
                    </a:lnTo>
                    <a:lnTo>
                      <a:pt x="3516" y="3519"/>
                    </a:lnTo>
                    <a:lnTo>
                      <a:pt x="3516"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48"/>
              <p:cNvSpPr/>
              <p:nvPr/>
            </p:nvSpPr>
            <p:spPr>
              <a:xfrm>
                <a:off x="3394196" y="4522939"/>
                <a:ext cx="53703" cy="53765"/>
              </a:xfrm>
              <a:custGeom>
                <a:rect b="b" l="l" r="r" t="t"/>
                <a:pathLst>
                  <a:path extrusionOk="0" h="3452" w="3448">
                    <a:moveTo>
                      <a:pt x="0" y="0"/>
                    </a:moveTo>
                    <a:lnTo>
                      <a:pt x="0" y="3452"/>
                    </a:lnTo>
                    <a:lnTo>
                      <a:pt x="3448" y="3452"/>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48"/>
              <p:cNvSpPr/>
              <p:nvPr/>
            </p:nvSpPr>
            <p:spPr>
              <a:xfrm>
                <a:off x="3393666" y="4414973"/>
                <a:ext cx="54777" cy="54840"/>
              </a:xfrm>
              <a:custGeom>
                <a:rect b="b" l="l" r="r" t="t"/>
                <a:pathLst>
                  <a:path extrusionOk="0" h="3521" w="3517">
                    <a:moveTo>
                      <a:pt x="0" y="0"/>
                    </a:moveTo>
                    <a:lnTo>
                      <a:pt x="0" y="3521"/>
                    </a:lnTo>
                    <a:lnTo>
                      <a:pt x="3516" y="3521"/>
                    </a:lnTo>
                    <a:lnTo>
                      <a:pt x="3516"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48"/>
              <p:cNvSpPr/>
              <p:nvPr/>
            </p:nvSpPr>
            <p:spPr>
              <a:xfrm>
                <a:off x="3394196" y="4415503"/>
                <a:ext cx="53703" cy="53780"/>
              </a:xfrm>
              <a:custGeom>
                <a:rect b="b" l="l" r="r" t="t"/>
                <a:pathLst>
                  <a:path extrusionOk="0" h="3453" w="3448">
                    <a:moveTo>
                      <a:pt x="0" y="1"/>
                    </a:moveTo>
                    <a:lnTo>
                      <a:pt x="0" y="3452"/>
                    </a:lnTo>
                    <a:lnTo>
                      <a:pt x="3448" y="3452"/>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48"/>
              <p:cNvSpPr/>
              <p:nvPr/>
            </p:nvSpPr>
            <p:spPr>
              <a:xfrm>
                <a:off x="3393666" y="4200069"/>
                <a:ext cx="54777" cy="54840"/>
              </a:xfrm>
              <a:custGeom>
                <a:rect b="b" l="l" r="r" t="t"/>
                <a:pathLst>
                  <a:path extrusionOk="0" h="3521" w="3517">
                    <a:moveTo>
                      <a:pt x="0" y="0"/>
                    </a:moveTo>
                    <a:lnTo>
                      <a:pt x="0" y="3521"/>
                    </a:lnTo>
                    <a:lnTo>
                      <a:pt x="3516" y="3521"/>
                    </a:lnTo>
                    <a:lnTo>
                      <a:pt x="3516"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48"/>
              <p:cNvSpPr/>
              <p:nvPr/>
            </p:nvSpPr>
            <p:spPr>
              <a:xfrm>
                <a:off x="3394196" y="4200599"/>
                <a:ext cx="53703" cy="53749"/>
              </a:xfrm>
              <a:custGeom>
                <a:rect b="b" l="l" r="r" t="t"/>
                <a:pathLst>
                  <a:path extrusionOk="0" h="3451" w="3448">
                    <a:moveTo>
                      <a:pt x="0" y="1"/>
                    </a:moveTo>
                    <a:lnTo>
                      <a:pt x="0"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48"/>
              <p:cNvSpPr/>
              <p:nvPr/>
            </p:nvSpPr>
            <p:spPr>
              <a:xfrm>
                <a:off x="3339917" y="4522425"/>
                <a:ext cx="54855" cy="54824"/>
              </a:xfrm>
              <a:custGeom>
                <a:rect b="b" l="l" r="r" t="t"/>
                <a:pathLst>
                  <a:path extrusionOk="0" h="3520" w="3522">
                    <a:moveTo>
                      <a:pt x="1" y="0"/>
                    </a:moveTo>
                    <a:lnTo>
                      <a:pt x="1" y="3519"/>
                    </a:lnTo>
                    <a:lnTo>
                      <a:pt x="3521" y="3519"/>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48"/>
              <p:cNvSpPr/>
              <p:nvPr/>
            </p:nvSpPr>
            <p:spPr>
              <a:xfrm>
                <a:off x="3340462" y="4522939"/>
                <a:ext cx="53749" cy="53765"/>
              </a:xfrm>
              <a:custGeom>
                <a:rect b="b" l="l" r="r" t="t"/>
                <a:pathLst>
                  <a:path extrusionOk="0" h="3452" w="3451">
                    <a:moveTo>
                      <a:pt x="0" y="0"/>
                    </a:moveTo>
                    <a:lnTo>
                      <a:pt x="0" y="3452"/>
                    </a:lnTo>
                    <a:lnTo>
                      <a:pt x="3450" y="3452"/>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48"/>
              <p:cNvSpPr/>
              <p:nvPr/>
            </p:nvSpPr>
            <p:spPr>
              <a:xfrm>
                <a:off x="3339917" y="4414973"/>
                <a:ext cx="54855" cy="54840"/>
              </a:xfrm>
              <a:custGeom>
                <a:rect b="b" l="l" r="r" t="t"/>
                <a:pathLst>
                  <a:path extrusionOk="0" h="3521" w="3522">
                    <a:moveTo>
                      <a:pt x="1" y="0"/>
                    </a:moveTo>
                    <a:lnTo>
                      <a:pt x="1"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48"/>
              <p:cNvSpPr/>
              <p:nvPr/>
            </p:nvSpPr>
            <p:spPr>
              <a:xfrm>
                <a:off x="3340462" y="4415503"/>
                <a:ext cx="53749" cy="53780"/>
              </a:xfrm>
              <a:custGeom>
                <a:rect b="b" l="l" r="r" t="t"/>
                <a:pathLst>
                  <a:path extrusionOk="0" h="3453" w="3451">
                    <a:moveTo>
                      <a:pt x="0" y="1"/>
                    </a:moveTo>
                    <a:lnTo>
                      <a:pt x="0" y="3452"/>
                    </a:lnTo>
                    <a:lnTo>
                      <a:pt x="3450" y="3452"/>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48"/>
              <p:cNvSpPr/>
              <p:nvPr/>
            </p:nvSpPr>
            <p:spPr>
              <a:xfrm>
                <a:off x="3339917" y="4200069"/>
                <a:ext cx="54855" cy="54840"/>
              </a:xfrm>
              <a:custGeom>
                <a:rect b="b" l="l" r="r" t="t"/>
                <a:pathLst>
                  <a:path extrusionOk="0" h="3521" w="3522">
                    <a:moveTo>
                      <a:pt x="1" y="0"/>
                    </a:moveTo>
                    <a:lnTo>
                      <a:pt x="1"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48"/>
              <p:cNvSpPr/>
              <p:nvPr/>
            </p:nvSpPr>
            <p:spPr>
              <a:xfrm>
                <a:off x="3340462" y="4200599"/>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48"/>
              <p:cNvSpPr/>
              <p:nvPr/>
            </p:nvSpPr>
            <p:spPr>
              <a:xfrm>
                <a:off x="3286168" y="4522425"/>
                <a:ext cx="54840" cy="54824"/>
              </a:xfrm>
              <a:custGeom>
                <a:rect b="b" l="l" r="r" t="t"/>
                <a:pathLst>
                  <a:path extrusionOk="0" h="3520" w="3521">
                    <a:moveTo>
                      <a:pt x="0" y="0"/>
                    </a:moveTo>
                    <a:lnTo>
                      <a:pt x="0" y="3519"/>
                    </a:lnTo>
                    <a:lnTo>
                      <a:pt x="3521" y="3519"/>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48"/>
              <p:cNvSpPr/>
              <p:nvPr/>
            </p:nvSpPr>
            <p:spPr>
              <a:xfrm>
                <a:off x="3286697" y="4522939"/>
                <a:ext cx="53780" cy="53765"/>
              </a:xfrm>
              <a:custGeom>
                <a:rect b="b" l="l" r="r" t="t"/>
                <a:pathLst>
                  <a:path extrusionOk="0" h="3452" w="3453">
                    <a:moveTo>
                      <a:pt x="1" y="0"/>
                    </a:moveTo>
                    <a:lnTo>
                      <a:pt x="1" y="3452"/>
                    </a:lnTo>
                    <a:lnTo>
                      <a:pt x="3452" y="3452"/>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48"/>
              <p:cNvSpPr/>
              <p:nvPr/>
            </p:nvSpPr>
            <p:spPr>
              <a:xfrm>
                <a:off x="3286168" y="4414973"/>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48"/>
              <p:cNvSpPr/>
              <p:nvPr/>
            </p:nvSpPr>
            <p:spPr>
              <a:xfrm>
                <a:off x="3286697" y="4415503"/>
                <a:ext cx="53780" cy="53780"/>
              </a:xfrm>
              <a:custGeom>
                <a:rect b="b" l="l" r="r" t="t"/>
                <a:pathLst>
                  <a:path extrusionOk="0" h="3453" w="3453">
                    <a:moveTo>
                      <a:pt x="1" y="1"/>
                    </a:moveTo>
                    <a:lnTo>
                      <a:pt x="1" y="3452"/>
                    </a:lnTo>
                    <a:lnTo>
                      <a:pt x="3452" y="3452"/>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48"/>
              <p:cNvSpPr/>
              <p:nvPr/>
            </p:nvSpPr>
            <p:spPr>
              <a:xfrm>
                <a:off x="3286168" y="4200069"/>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48"/>
              <p:cNvSpPr/>
              <p:nvPr/>
            </p:nvSpPr>
            <p:spPr>
              <a:xfrm>
                <a:off x="3286697" y="4200599"/>
                <a:ext cx="53780" cy="53749"/>
              </a:xfrm>
              <a:custGeom>
                <a:rect b="b" l="l" r="r" t="t"/>
                <a:pathLst>
                  <a:path extrusionOk="0" h="3451" w="3453">
                    <a:moveTo>
                      <a:pt x="1" y="1"/>
                    </a:moveTo>
                    <a:lnTo>
                      <a:pt x="1"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48"/>
              <p:cNvSpPr/>
              <p:nvPr/>
            </p:nvSpPr>
            <p:spPr>
              <a:xfrm>
                <a:off x="3286697" y="4146927"/>
                <a:ext cx="53780" cy="53687"/>
              </a:xfrm>
              <a:custGeom>
                <a:rect b="b" l="l" r="r" t="t"/>
                <a:pathLst>
                  <a:path extrusionOk="0" h="3447" w="3453">
                    <a:moveTo>
                      <a:pt x="1" y="0"/>
                    </a:moveTo>
                    <a:lnTo>
                      <a:pt x="1" y="3447"/>
                    </a:lnTo>
                    <a:lnTo>
                      <a:pt x="3452" y="3447"/>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48"/>
              <p:cNvSpPr/>
              <p:nvPr/>
            </p:nvSpPr>
            <p:spPr>
              <a:xfrm>
                <a:off x="3286168" y="3824042"/>
                <a:ext cx="54840" cy="54840"/>
              </a:xfrm>
              <a:custGeom>
                <a:rect b="b" l="l" r="r" t="t"/>
                <a:pathLst>
                  <a:path extrusionOk="0" h="3521" w="3521">
                    <a:moveTo>
                      <a:pt x="0" y="0"/>
                    </a:moveTo>
                    <a:lnTo>
                      <a:pt x="0"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48"/>
              <p:cNvSpPr/>
              <p:nvPr/>
            </p:nvSpPr>
            <p:spPr>
              <a:xfrm>
                <a:off x="3286697" y="3824571"/>
                <a:ext cx="53780" cy="53749"/>
              </a:xfrm>
              <a:custGeom>
                <a:rect b="b" l="l" r="r" t="t"/>
                <a:pathLst>
                  <a:path extrusionOk="0" h="3451" w="3453">
                    <a:moveTo>
                      <a:pt x="1" y="0"/>
                    </a:moveTo>
                    <a:lnTo>
                      <a:pt x="1" y="3451"/>
                    </a:lnTo>
                    <a:lnTo>
                      <a:pt x="3452" y="3451"/>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48"/>
              <p:cNvSpPr/>
              <p:nvPr/>
            </p:nvSpPr>
            <p:spPr>
              <a:xfrm>
                <a:off x="3286168" y="3770277"/>
                <a:ext cx="54840" cy="54871"/>
              </a:xfrm>
              <a:custGeom>
                <a:rect b="b" l="l" r="r" t="t"/>
                <a:pathLst>
                  <a:path extrusionOk="0" h="3523" w="3521">
                    <a:moveTo>
                      <a:pt x="0" y="1"/>
                    </a:moveTo>
                    <a:lnTo>
                      <a:pt x="0" y="3522"/>
                    </a:lnTo>
                    <a:lnTo>
                      <a:pt x="3521" y="3522"/>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48"/>
              <p:cNvSpPr/>
              <p:nvPr/>
            </p:nvSpPr>
            <p:spPr>
              <a:xfrm>
                <a:off x="3286697" y="3770838"/>
                <a:ext cx="53780" cy="53749"/>
              </a:xfrm>
              <a:custGeom>
                <a:rect b="b" l="l" r="r" t="t"/>
                <a:pathLst>
                  <a:path extrusionOk="0" h="3451" w="3453">
                    <a:moveTo>
                      <a:pt x="1" y="0"/>
                    </a:moveTo>
                    <a:lnTo>
                      <a:pt x="1" y="3450"/>
                    </a:lnTo>
                    <a:lnTo>
                      <a:pt x="3452" y="3450"/>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48"/>
              <p:cNvSpPr/>
              <p:nvPr/>
            </p:nvSpPr>
            <p:spPr>
              <a:xfrm>
                <a:off x="3232496" y="4522425"/>
                <a:ext cx="54777" cy="54824"/>
              </a:xfrm>
              <a:custGeom>
                <a:rect b="b" l="l" r="r" t="t"/>
                <a:pathLst>
                  <a:path extrusionOk="0" h="3520" w="3517">
                    <a:moveTo>
                      <a:pt x="0" y="0"/>
                    </a:moveTo>
                    <a:lnTo>
                      <a:pt x="0" y="3519"/>
                    </a:lnTo>
                    <a:lnTo>
                      <a:pt x="3517" y="3519"/>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48"/>
              <p:cNvSpPr/>
              <p:nvPr/>
            </p:nvSpPr>
            <p:spPr>
              <a:xfrm>
                <a:off x="3233026" y="4522939"/>
                <a:ext cx="53718" cy="53765"/>
              </a:xfrm>
              <a:custGeom>
                <a:rect b="b" l="l" r="r" t="t"/>
                <a:pathLst>
                  <a:path extrusionOk="0" h="3452" w="3449">
                    <a:moveTo>
                      <a:pt x="1" y="0"/>
                    </a:moveTo>
                    <a:lnTo>
                      <a:pt x="1" y="3452"/>
                    </a:lnTo>
                    <a:lnTo>
                      <a:pt x="3448" y="3452"/>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48"/>
              <p:cNvSpPr/>
              <p:nvPr/>
            </p:nvSpPr>
            <p:spPr>
              <a:xfrm>
                <a:off x="3232496" y="4414973"/>
                <a:ext cx="54777" cy="54840"/>
              </a:xfrm>
              <a:custGeom>
                <a:rect b="b" l="l" r="r" t="t"/>
                <a:pathLst>
                  <a:path extrusionOk="0" h="3521" w="3517">
                    <a:moveTo>
                      <a:pt x="0" y="0"/>
                    </a:moveTo>
                    <a:lnTo>
                      <a:pt x="0" y="3521"/>
                    </a:lnTo>
                    <a:lnTo>
                      <a:pt x="3517" y="3521"/>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48"/>
              <p:cNvSpPr/>
              <p:nvPr/>
            </p:nvSpPr>
            <p:spPr>
              <a:xfrm>
                <a:off x="3233026" y="4415503"/>
                <a:ext cx="53718" cy="53780"/>
              </a:xfrm>
              <a:custGeom>
                <a:rect b="b" l="l" r="r" t="t"/>
                <a:pathLst>
                  <a:path extrusionOk="0" h="3453" w="3449">
                    <a:moveTo>
                      <a:pt x="1" y="1"/>
                    </a:moveTo>
                    <a:lnTo>
                      <a:pt x="1" y="3452"/>
                    </a:lnTo>
                    <a:lnTo>
                      <a:pt x="3448" y="3452"/>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48"/>
              <p:cNvSpPr/>
              <p:nvPr/>
            </p:nvSpPr>
            <p:spPr>
              <a:xfrm>
                <a:off x="3232496" y="4200069"/>
                <a:ext cx="54777" cy="54840"/>
              </a:xfrm>
              <a:custGeom>
                <a:rect b="b" l="l" r="r" t="t"/>
                <a:pathLst>
                  <a:path extrusionOk="0" h="3521" w="3517">
                    <a:moveTo>
                      <a:pt x="0" y="0"/>
                    </a:moveTo>
                    <a:lnTo>
                      <a:pt x="0" y="3521"/>
                    </a:lnTo>
                    <a:lnTo>
                      <a:pt x="3517" y="3521"/>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48"/>
              <p:cNvSpPr/>
              <p:nvPr/>
            </p:nvSpPr>
            <p:spPr>
              <a:xfrm>
                <a:off x="3233026" y="4200599"/>
                <a:ext cx="53718" cy="53749"/>
              </a:xfrm>
              <a:custGeom>
                <a:rect b="b" l="l" r="r" t="t"/>
                <a:pathLst>
                  <a:path extrusionOk="0" h="3451" w="3449">
                    <a:moveTo>
                      <a:pt x="1" y="1"/>
                    </a:moveTo>
                    <a:lnTo>
                      <a:pt x="1"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48"/>
              <p:cNvSpPr/>
              <p:nvPr/>
            </p:nvSpPr>
            <p:spPr>
              <a:xfrm>
                <a:off x="3232496" y="4092633"/>
                <a:ext cx="54777" cy="54840"/>
              </a:xfrm>
              <a:custGeom>
                <a:rect b="b" l="l" r="r" t="t"/>
                <a:pathLst>
                  <a:path extrusionOk="0" h="3521" w="3517">
                    <a:moveTo>
                      <a:pt x="0" y="1"/>
                    </a:moveTo>
                    <a:lnTo>
                      <a:pt x="0" y="3521"/>
                    </a:lnTo>
                    <a:lnTo>
                      <a:pt x="3517" y="3521"/>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48"/>
              <p:cNvSpPr/>
              <p:nvPr/>
            </p:nvSpPr>
            <p:spPr>
              <a:xfrm>
                <a:off x="3233026" y="4093178"/>
                <a:ext cx="53718" cy="53765"/>
              </a:xfrm>
              <a:custGeom>
                <a:rect b="b" l="l" r="r" t="t"/>
                <a:pathLst>
                  <a:path extrusionOk="0" h="3452" w="3449">
                    <a:moveTo>
                      <a:pt x="1" y="0"/>
                    </a:moveTo>
                    <a:lnTo>
                      <a:pt x="1" y="3451"/>
                    </a:lnTo>
                    <a:lnTo>
                      <a:pt x="3448" y="3451"/>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48"/>
              <p:cNvSpPr/>
              <p:nvPr/>
            </p:nvSpPr>
            <p:spPr>
              <a:xfrm>
                <a:off x="3233026" y="3878305"/>
                <a:ext cx="53718" cy="53718"/>
              </a:xfrm>
              <a:custGeom>
                <a:rect b="b" l="l" r="r" t="t"/>
                <a:pathLst>
                  <a:path extrusionOk="0" h="3449" w="3449">
                    <a:moveTo>
                      <a:pt x="1" y="1"/>
                    </a:moveTo>
                    <a:lnTo>
                      <a:pt x="1" y="3448"/>
                    </a:lnTo>
                    <a:lnTo>
                      <a:pt x="3448" y="3448"/>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48"/>
              <p:cNvSpPr/>
              <p:nvPr/>
            </p:nvSpPr>
            <p:spPr>
              <a:xfrm>
                <a:off x="3233026" y="3717135"/>
                <a:ext cx="53718" cy="53718"/>
              </a:xfrm>
              <a:custGeom>
                <a:rect b="b" l="l" r="r" t="t"/>
                <a:pathLst>
                  <a:path extrusionOk="0" h="3449" w="3449">
                    <a:moveTo>
                      <a:pt x="1" y="1"/>
                    </a:moveTo>
                    <a:lnTo>
                      <a:pt x="1" y="3448"/>
                    </a:lnTo>
                    <a:lnTo>
                      <a:pt x="3448" y="3448"/>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48"/>
              <p:cNvSpPr/>
              <p:nvPr/>
            </p:nvSpPr>
            <p:spPr>
              <a:xfrm>
                <a:off x="3178731" y="4522425"/>
                <a:ext cx="54855" cy="54824"/>
              </a:xfrm>
              <a:custGeom>
                <a:rect b="b" l="l" r="r" t="t"/>
                <a:pathLst>
                  <a:path extrusionOk="0" h="3520" w="3522">
                    <a:moveTo>
                      <a:pt x="1" y="0"/>
                    </a:moveTo>
                    <a:lnTo>
                      <a:pt x="1" y="3519"/>
                    </a:lnTo>
                    <a:lnTo>
                      <a:pt x="3521" y="3519"/>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48"/>
              <p:cNvSpPr/>
              <p:nvPr/>
            </p:nvSpPr>
            <p:spPr>
              <a:xfrm>
                <a:off x="3179292" y="4522939"/>
                <a:ext cx="53749" cy="53765"/>
              </a:xfrm>
              <a:custGeom>
                <a:rect b="b" l="l" r="r" t="t"/>
                <a:pathLst>
                  <a:path extrusionOk="0" h="3452" w="3451">
                    <a:moveTo>
                      <a:pt x="0" y="0"/>
                    </a:moveTo>
                    <a:lnTo>
                      <a:pt x="0"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48"/>
              <p:cNvSpPr/>
              <p:nvPr/>
            </p:nvSpPr>
            <p:spPr>
              <a:xfrm>
                <a:off x="3178731" y="4414973"/>
                <a:ext cx="54855" cy="54840"/>
              </a:xfrm>
              <a:custGeom>
                <a:rect b="b" l="l" r="r" t="t"/>
                <a:pathLst>
                  <a:path extrusionOk="0" h="3521" w="3522">
                    <a:moveTo>
                      <a:pt x="1" y="0"/>
                    </a:moveTo>
                    <a:lnTo>
                      <a:pt x="1"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48"/>
              <p:cNvSpPr/>
              <p:nvPr/>
            </p:nvSpPr>
            <p:spPr>
              <a:xfrm>
                <a:off x="3179292" y="4415503"/>
                <a:ext cx="53749" cy="53780"/>
              </a:xfrm>
              <a:custGeom>
                <a:rect b="b" l="l" r="r" t="t"/>
                <a:pathLst>
                  <a:path extrusionOk="0" h="3453" w="3451">
                    <a:moveTo>
                      <a:pt x="0" y="1"/>
                    </a:moveTo>
                    <a:lnTo>
                      <a:pt x="0"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48"/>
              <p:cNvSpPr/>
              <p:nvPr/>
            </p:nvSpPr>
            <p:spPr>
              <a:xfrm>
                <a:off x="3178731" y="4200069"/>
                <a:ext cx="54855" cy="54840"/>
              </a:xfrm>
              <a:custGeom>
                <a:rect b="b" l="l" r="r" t="t"/>
                <a:pathLst>
                  <a:path extrusionOk="0" h="3521" w="3522">
                    <a:moveTo>
                      <a:pt x="1" y="0"/>
                    </a:moveTo>
                    <a:lnTo>
                      <a:pt x="1"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48"/>
              <p:cNvSpPr/>
              <p:nvPr/>
            </p:nvSpPr>
            <p:spPr>
              <a:xfrm>
                <a:off x="3179292" y="4200599"/>
                <a:ext cx="53749" cy="53749"/>
              </a:xfrm>
              <a:custGeom>
                <a:rect b="b" l="l" r="r" t="t"/>
                <a:pathLst>
                  <a:path extrusionOk="0" h="3451" w="3451">
                    <a:moveTo>
                      <a:pt x="0" y="1"/>
                    </a:moveTo>
                    <a:lnTo>
                      <a:pt x="0"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48"/>
              <p:cNvSpPr/>
              <p:nvPr/>
            </p:nvSpPr>
            <p:spPr>
              <a:xfrm>
                <a:off x="3178731" y="4092633"/>
                <a:ext cx="54855" cy="54840"/>
              </a:xfrm>
              <a:custGeom>
                <a:rect b="b" l="l" r="r" t="t"/>
                <a:pathLst>
                  <a:path extrusionOk="0" h="3521" w="3522">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48"/>
              <p:cNvSpPr/>
              <p:nvPr/>
            </p:nvSpPr>
            <p:spPr>
              <a:xfrm>
                <a:off x="3179292" y="4093178"/>
                <a:ext cx="53749" cy="53765"/>
              </a:xfrm>
              <a:custGeom>
                <a:rect b="b" l="l" r="r" t="t"/>
                <a:pathLst>
                  <a:path extrusionOk="0" h="3452" w="3451">
                    <a:moveTo>
                      <a:pt x="0" y="0"/>
                    </a:moveTo>
                    <a:lnTo>
                      <a:pt x="0" y="3451"/>
                    </a:lnTo>
                    <a:lnTo>
                      <a:pt x="3451" y="3451"/>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48"/>
              <p:cNvSpPr/>
              <p:nvPr/>
            </p:nvSpPr>
            <p:spPr>
              <a:xfrm>
                <a:off x="3178731" y="4038946"/>
                <a:ext cx="54855" cy="54793"/>
              </a:xfrm>
              <a:custGeom>
                <a:rect b="b" l="l" r="r" t="t"/>
                <a:pathLst>
                  <a:path extrusionOk="0" h="3518" w="3522">
                    <a:moveTo>
                      <a:pt x="1" y="0"/>
                    </a:moveTo>
                    <a:lnTo>
                      <a:pt x="1" y="3518"/>
                    </a:lnTo>
                    <a:lnTo>
                      <a:pt x="3521" y="3518"/>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48"/>
              <p:cNvSpPr/>
              <p:nvPr/>
            </p:nvSpPr>
            <p:spPr>
              <a:xfrm>
                <a:off x="3179292" y="4039491"/>
                <a:ext cx="53749" cy="53687"/>
              </a:xfrm>
              <a:custGeom>
                <a:rect b="b" l="l" r="r" t="t"/>
                <a:pathLst>
                  <a:path extrusionOk="0" h="3447" w="3451">
                    <a:moveTo>
                      <a:pt x="0" y="1"/>
                    </a:moveTo>
                    <a:lnTo>
                      <a:pt x="0" y="3447"/>
                    </a:lnTo>
                    <a:lnTo>
                      <a:pt x="3451" y="3447"/>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48"/>
              <p:cNvSpPr/>
              <p:nvPr/>
            </p:nvSpPr>
            <p:spPr>
              <a:xfrm>
                <a:off x="3178731" y="3985196"/>
                <a:ext cx="54855" cy="54855"/>
              </a:xfrm>
              <a:custGeom>
                <a:rect b="b" l="l" r="r" t="t"/>
                <a:pathLst>
                  <a:path extrusionOk="0" h="3522" w="3522">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48"/>
              <p:cNvSpPr/>
              <p:nvPr/>
            </p:nvSpPr>
            <p:spPr>
              <a:xfrm>
                <a:off x="3179292" y="3985742"/>
                <a:ext cx="53749" cy="53765"/>
              </a:xfrm>
              <a:custGeom>
                <a:rect b="b" l="l" r="r" t="t"/>
                <a:pathLst>
                  <a:path extrusionOk="0" h="3452" w="3451">
                    <a:moveTo>
                      <a:pt x="0" y="0"/>
                    </a:moveTo>
                    <a:lnTo>
                      <a:pt x="0"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48"/>
              <p:cNvSpPr/>
              <p:nvPr/>
            </p:nvSpPr>
            <p:spPr>
              <a:xfrm>
                <a:off x="3178731" y="3931463"/>
                <a:ext cx="54855" cy="54855"/>
              </a:xfrm>
              <a:custGeom>
                <a:rect b="b" l="l" r="r" t="t"/>
                <a:pathLst>
                  <a:path extrusionOk="0" h="3522" w="3522">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48"/>
              <p:cNvSpPr/>
              <p:nvPr/>
            </p:nvSpPr>
            <p:spPr>
              <a:xfrm>
                <a:off x="3179292" y="3932008"/>
                <a:ext cx="53749" cy="53749"/>
              </a:xfrm>
              <a:custGeom>
                <a:rect b="b" l="l" r="r" t="t"/>
                <a:pathLst>
                  <a:path extrusionOk="0" h="3451" w="3451">
                    <a:moveTo>
                      <a:pt x="0" y="0"/>
                    </a:moveTo>
                    <a:lnTo>
                      <a:pt x="0" y="3450"/>
                    </a:lnTo>
                    <a:lnTo>
                      <a:pt x="3451" y="3450"/>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48"/>
              <p:cNvSpPr/>
              <p:nvPr/>
            </p:nvSpPr>
            <p:spPr>
              <a:xfrm>
                <a:off x="3179292" y="3717135"/>
                <a:ext cx="53749" cy="53718"/>
              </a:xfrm>
              <a:custGeom>
                <a:rect b="b" l="l" r="r" t="t"/>
                <a:pathLst>
                  <a:path extrusionOk="0" h="3449" w="3451">
                    <a:moveTo>
                      <a:pt x="0" y="1"/>
                    </a:moveTo>
                    <a:lnTo>
                      <a:pt x="0" y="3448"/>
                    </a:lnTo>
                    <a:lnTo>
                      <a:pt x="3451" y="3448"/>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48"/>
              <p:cNvSpPr/>
              <p:nvPr/>
            </p:nvSpPr>
            <p:spPr>
              <a:xfrm>
                <a:off x="3124998" y="4522425"/>
                <a:ext cx="54840" cy="54824"/>
              </a:xfrm>
              <a:custGeom>
                <a:rect b="b" l="l" r="r" t="t"/>
                <a:pathLst>
                  <a:path extrusionOk="0" h="3520" w="3521">
                    <a:moveTo>
                      <a:pt x="1" y="0"/>
                    </a:moveTo>
                    <a:lnTo>
                      <a:pt x="1" y="3519"/>
                    </a:lnTo>
                    <a:lnTo>
                      <a:pt x="3521" y="3519"/>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48"/>
              <p:cNvSpPr/>
              <p:nvPr/>
            </p:nvSpPr>
            <p:spPr>
              <a:xfrm>
                <a:off x="3125543" y="4522939"/>
                <a:ext cx="53765" cy="53765"/>
              </a:xfrm>
              <a:custGeom>
                <a:rect b="b" l="l" r="r" t="t"/>
                <a:pathLst>
                  <a:path extrusionOk="0" h="3452" w="3452">
                    <a:moveTo>
                      <a:pt x="0" y="0"/>
                    </a:moveTo>
                    <a:lnTo>
                      <a:pt x="0"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48"/>
              <p:cNvSpPr/>
              <p:nvPr/>
            </p:nvSpPr>
            <p:spPr>
              <a:xfrm>
                <a:off x="3124998" y="4414973"/>
                <a:ext cx="54840" cy="54840"/>
              </a:xfrm>
              <a:custGeom>
                <a:rect b="b" l="l" r="r" t="t"/>
                <a:pathLst>
                  <a:path extrusionOk="0" h="3521" w="3521">
                    <a:moveTo>
                      <a:pt x="1" y="0"/>
                    </a:moveTo>
                    <a:lnTo>
                      <a:pt x="1"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48"/>
              <p:cNvSpPr/>
              <p:nvPr/>
            </p:nvSpPr>
            <p:spPr>
              <a:xfrm>
                <a:off x="3125543" y="4415503"/>
                <a:ext cx="53765" cy="53780"/>
              </a:xfrm>
              <a:custGeom>
                <a:rect b="b" l="l" r="r" t="t"/>
                <a:pathLst>
                  <a:path extrusionOk="0" h="3453" w="3452">
                    <a:moveTo>
                      <a:pt x="0" y="1"/>
                    </a:moveTo>
                    <a:lnTo>
                      <a:pt x="0"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48"/>
              <p:cNvSpPr/>
              <p:nvPr/>
            </p:nvSpPr>
            <p:spPr>
              <a:xfrm>
                <a:off x="3124998" y="4200069"/>
                <a:ext cx="54840" cy="54840"/>
              </a:xfrm>
              <a:custGeom>
                <a:rect b="b" l="l" r="r" t="t"/>
                <a:pathLst>
                  <a:path extrusionOk="0" h="3521" w="3521">
                    <a:moveTo>
                      <a:pt x="1" y="0"/>
                    </a:moveTo>
                    <a:lnTo>
                      <a:pt x="1"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48"/>
              <p:cNvSpPr/>
              <p:nvPr/>
            </p:nvSpPr>
            <p:spPr>
              <a:xfrm>
                <a:off x="3125543" y="4200599"/>
                <a:ext cx="53765" cy="53749"/>
              </a:xfrm>
              <a:custGeom>
                <a:rect b="b" l="l" r="r" t="t"/>
                <a:pathLst>
                  <a:path extrusionOk="0" h="3451" w="3452">
                    <a:moveTo>
                      <a:pt x="0" y="1"/>
                    </a:moveTo>
                    <a:lnTo>
                      <a:pt x="0"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48"/>
              <p:cNvSpPr/>
              <p:nvPr/>
            </p:nvSpPr>
            <p:spPr>
              <a:xfrm>
                <a:off x="3124998" y="4092633"/>
                <a:ext cx="54840" cy="54840"/>
              </a:xfrm>
              <a:custGeom>
                <a:rect b="b" l="l" r="r" t="t"/>
                <a:pathLst>
                  <a:path extrusionOk="0" h="3521" w="3521">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48"/>
              <p:cNvSpPr/>
              <p:nvPr/>
            </p:nvSpPr>
            <p:spPr>
              <a:xfrm>
                <a:off x="3125543" y="4093178"/>
                <a:ext cx="53765" cy="53765"/>
              </a:xfrm>
              <a:custGeom>
                <a:rect b="b" l="l" r="r" t="t"/>
                <a:pathLst>
                  <a:path extrusionOk="0" h="3452" w="3452">
                    <a:moveTo>
                      <a:pt x="0" y="0"/>
                    </a:moveTo>
                    <a:lnTo>
                      <a:pt x="0" y="3451"/>
                    </a:lnTo>
                    <a:lnTo>
                      <a:pt x="3451" y="3451"/>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48"/>
              <p:cNvSpPr/>
              <p:nvPr/>
            </p:nvSpPr>
            <p:spPr>
              <a:xfrm>
                <a:off x="3125543" y="3878305"/>
                <a:ext cx="53765" cy="53718"/>
              </a:xfrm>
              <a:custGeom>
                <a:rect b="b" l="l" r="r" t="t"/>
                <a:pathLst>
                  <a:path extrusionOk="0" h="3449" w="3452">
                    <a:moveTo>
                      <a:pt x="0" y="1"/>
                    </a:moveTo>
                    <a:lnTo>
                      <a:pt x="0" y="3448"/>
                    </a:lnTo>
                    <a:lnTo>
                      <a:pt x="3451" y="3448"/>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48"/>
              <p:cNvSpPr/>
              <p:nvPr/>
            </p:nvSpPr>
            <p:spPr>
              <a:xfrm>
                <a:off x="3125543" y="3717135"/>
                <a:ext cx="53765" cy="53718"/>
              </a:xfrm>
              <a:custGeom>
                <a:rect b="b" l="l" r="r" t="t"/>
                <a:pathLst>
                  <a:path extrusionOk="0" h="3449" w="3452">
                    <a:moveTo>
                      <a:pt x="0" y="1"/>
                    </a:moveTo>
                    <a:lnTo>
                      <a:pt x="0" y="3448"/>
                    </a:lnTo>
                    <a:lnTo>
                      <a:pt x="3451" y="3448"/>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48"/>
              <p:cNvSpPr/>
              <p:nvPr/>
            </p:nvSpPr>
            <p:spPr>
              <a:xfrm>
                <a:off x="3071311" y="4522425"/>
                <a:ext cx="54793" cy="54824"/>
              </a:xfrm>
              <a:custGeom>
                <a:rect b="b" l="l" r="r" t="t"/>
                <a:pathLst>
                  <a:path extrusionOk="0" h="3520" w="3518">
                    <a:moveTo>
                      <a:pt x="0" y="0"/>
                    </a:moveTo>
                    <a:lnTo>
                      <a:pt x="0" y="3519"/>
                    </a:lnTo>
                    <a:lnTo>
                      <a:pt x="3518" y="3519"/>
                    </a:lnTo>
                    <a:lnTo>
                      <a:pt x="351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48"/>
              <p:cNvSpPr/>
              <p:nvPr/>
            </p:nvSpPr>
            <p:spPr>
              <a:xfrm>
                <a:off x="3071856" y="4522939"/>
                <a:ext cx="53687" cy="53765"/>
              </a:xfrm>
              <a:custGeom>
                <a:rect b="b" l="l" r="r" t="t"/>
                <a:pathLst>
                  <a:path extrusionOk="0" h="3452" w="3447">
                    <a:moveTo>
                      <a:pt x="1" y="0"/>
                    </a:moveTo>
                    <a:lnTo>
                      <a:pt x="1" y="3452"/>
                    </a:lnTo>
                    <a:lnTo>
                      <a:pt x="3447" y="3452"/>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48"/>
              <p:cNvSpPr/>
              <p:nvPr/>
            </p:nvSpPr>
            <p:spPr>
              <a:xfrm>
                <a:off x="3071311" y="4414973"/>
                <a:ext cx="54793" cy="54840"/>
              </a:xfrm>
              <a:custGeom>
                <a:rect b="b" l="l" r="r" t="t"/>
                <a:pathLst>
                  <a:path extrusionOk="0" h="3521" w="3518">
                    <a:moveTo>
                      <a:pt x="0" y="0"/>
                    </a:moveTo>
                    <a:lnTo>
                      <a:pt x="0" y="3521"/>
                    </a:lnTo>
                    <a:lnTo>
                      <a:pt x="3518" y="3521"/>
                    </a:lnTo>
                    <a:lnTo>
                      <a:pt x="351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48"/>
              <p:cNvSpPr/>
              <p:nvPr/>
            </p:nvSpPr>
            <p:spPr>
              <a:xfrm>
                <a:off x="3071856" y="4415503"/>
                <a:ext cx="53687" cy="53780"/>
              </a:xfrm>
              <a:custGeom>
                <a:rect b="b" l="l" r="r" t="t"/>
                <a:pathLst>
                  <a:path extrusionOk="0" h="3453" w="3447">
                    <a:moveTo>
                      <a:pt x="1" y="1"/>
                    </a:moveTo>
                    <a:lnTo>
                      <a:pt x="1" y="3452"/>
                    </a:lnTo>
                    <a:lnTo>
                      <a:pt x="3447" y="3452"/>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48"/>
              <p:cNvSpPr/>
              <p:nvPr/>
            </p:nvSpPr>
            <p:spPr>
              <a:xfrm>
                <a:off x="3071311" y="4200069"/>
                <a:ext cx="54793" cy="54840"/>
              </a:xfrm>
              <a:custGeom>
                <a:rect b="b" l="l" r="r" t="t"/>
                <a:pathLst>
                  <a:path extrusionOk="0" h="3521" w="3518">
                    <a:moveTo>
                      <a:pt x="0" y="0"/>
                    </a:moveTo>
                    <a:lnTo>
                      <a:pt x="0" y="3521"/>
                    </a:lnTo>
                    <a:lnTo>
                      <a:pt x="3518" y="3521"/>
                    </a:lnTo>
                    <a:lnTo>
                      <a:pt x="351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48"/>
              <p:cNvSpPr/>
              <p:nvPr/>
            </p:nvSpPr>
            <p:spPr>
              <a:xfrm>
                <a:off x="3071856" y="4200599"/>
                <a:ext cx="53687" cy="53749"/>
              </a:xfrm>
              <a:custGeom>
                <a:rect b="b" l="l" r="r" t="t"/>
                <a:pathLst>
                  <a:path extrusionOk="0" h="3451" w="3447">
                    <a:moveTo>
                      <a:pt x="1" y="1"/>
                    </a:moveTo>
                    <a:lnTo>
                      <a:pt x="1" y="3451"/>
                    </a:lnTo>
                    <a:lnTo>
                      <a:pt x="3447" y="3451"/>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48"/>
              <p:cNvSpPr/>
              <p:nvPr/>
            </p:nvSpPr>
            <p:spPr>
              <a:xfrm>
                <a:off x="3071856" y="4146927"/>
                <a:ext cx="53687" cy="53687"/>
              </a:xfrm>
              <a:custGeom>
                <a:rect b="b" l="l" r="r" t="t"/>
                <a:pathLst>
                  <a:path extrusionOk="0" h="3447" w="3447">
                    <a:moveTo>
                      <a:pt x="1" y="0"/>
                    </a:moveTo>
                    <a:lnTo>
                      <a:pt x="1" y="3447"/>
                    </a:lnTo>
                    <a:lnTo>
                      <a:pt x="3447" y="3447"/>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48"/>
              <p:cNvSpPr/>
              <p:nvPr/>
            </p:nvSpPr>
            <p:spPr>
              <a:xfrm>
                <a:off x="3071311" y="3824042"/>
                <a:ext cx="54793" cy="54840"/>
              </a:xfrm>
              <a:custGeom>
                <a:rect b="b" l="l" r="r" t="t"/>
                <a:pathLst>
                  <a:path extrusionOk="0" h="3521" w="3518">
                    <a:moveTo>
                      <a:pt x="0" y="0"/>
                    </a:moveTo>
                    <a:lnTo>
                      <a:pt x="0" y="3520"/>
                    </a:lnTo>
                    <a:lnTo>
                      <a:pt x="3518" y="3520"/>
                    </a:lnTo>
                    <a:lnTo>
                      <a:pt x="351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48"/>
              <p:cNvSpPr/>
              <p:nvPr/>
            </p:nvSpPr>
            <p:spPr>
              <a:xfrm>
                <a:off x="3071856" y="3824571"/>
                <a:ext cx="53687" cy="53749"/>
              </a:xfrm>
              <a:custGeom>
                <a:rect b="b" l="l" r="r" t="t"/>
                <a:pathLst>
                  <a:path extrusionOk="0" h="3451" w="3447">
                    <a:moveTo>
                      <a:pt x="1" y="0"/>
                    </a:moveTo>
                    <a:lnTo>
                      <a:pt x="1" y="3451"/>
                    </a:lnTo>
                    <a:lnTo>
                      <a:pt x="3447" y="3451"/>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48"/>
              <p:cNvSpPr/>
              <p:nvPr/>
            </p:nvSpPr>
            <p:spPr>
              <a:xfrm>
                <a:off x="3071311" y="3770277"/>
                <a:ext cx="54793" cy="54871"/>
              </a:xfrm>
              <a:custGeom>
                <a:rect b="b" l="l" r="r" t="t"/>
                <a:pathLst>
                  <a:path extrusionOk="0" h="3523" w="3518">
                    <a:moveTo>
                      <a:pt x="0" y="1"/>
                    </a:moveTo>
                    <a:lnTo>
                      <a:pt x="0" y="3522"/>
                    </a:lnTo>
                    <a:lnTo>
                      <a:pt x="3518" y="3522"/>
                    </a:lnTo>
                    <a:lnTo>
                      <a:pt x="351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48"/>
              <p:cNvSpPr/>
              <p:nvPr/>
            </p:nvSpPr>
            <p:spPr>
              <a:xfrm>
                <a:off x="3071856" y="3770838"/>
                <a:ext cx="53687" cy="53749"/>
              </a:xfrm>
              <a:custGeom>
                <a:rect b="b" l="l" r="r" t="t"/>
                <a:pathLst>
                  <a:path extrusionOk="0" h="3451" w="3447">
                    <a:moveTo>
                      <a:pt x="1" y="0"/>
                    </a:moveTo>
                    <a:lnTo>
                      <a:pt x="1" y="3450"/>
                    </a:lnTo>
                    <a:lnTo>
                      <a:pt x="3447" y="3450"/>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48"/>
              <p:cNvSpPr/>
              <p:nvPr/>
            </p:nvSpPr>
            <p:spPr>
              <a:xfrm>
                <a:off x="3017561" y="4522425"/>
                <a:ext cx="54855" cy="54824"/>
              </a:xfrm>
              <a:custGeom>
                <a:rect b="b" l="l" r="r" t="t"/>
                <a:pathLst>
                  <a:path extrusionOk="0" h="3520" w="3522">
                    <a:moveTo>
                      <a:pt x="1" y="0"/>
                    </a:moveTo>
                    <a:lnTo>
                      <a:pt x="1" y="3519"/>
                    </a:lnTo>
                    <a:lnTo>
                      <a:pt x="3521" y="3519"/>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48"/>
              <p:cNvSpPr/>
              <p:nvPr/>
            </p:nvSpPr>
            <p:spPr>
              <a:xfrm>
                <a:off x="3018122" y="4522939"/>
                <a:ext cx="53749" cy="53765"/>
              </a:xfrm>
              <a:custGeom>
                <a:rect b="b" l="l" r="r" t="t"/>
                <a:pathLst>
                  <a:path extrusionOk="0" h="3452" w="3451">
                    <a:moveTo>
                      <a:pt x="1" y="0"/>
                    </a:moveTo>
                    <a:lnTo>
                      <a:pt x="1"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48"/>
              <p:cNvSpPr/>
              <p:nvPr/>
            </p:nvSpPr>
            <p:spPr>
              <a:xfrm>
                <a:off x="3017561" y="4414973"/>
                <a:ext cx="54855" cy="54840"/>
              </a:xfrm>
              <a:custGeom>
                <a:rect b="b" l="l" r="r" t="t"/>
                <a:pathLst>
                  <a:path extrusionOk="0" h="3521" w="3522">
                    <a:moveTo>
                      <a:pt x="1" y="0"/>
                    </a:moveTo>
                    <a:lnTo>
                      <a:pt x="1"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48"/>
              <p:cNvSpPr/>
              <p:nvPr/>
            </p:nvSpPr>
            <p:spPr>
              <a:xfrm>
                <a:off x="3018122" y="4415503"/>
                <a:ext cx="53749" cy="53780"/>
              </a:xfrm>
              <a:custGeom>
                <a:rect b="b" l="l" r="r" t="t"/>
                <a:pathLst>
                  <a:path extrusionOk="0" h="3453" w="3451">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48"/>
              <p:cNvSpPr/>
              <p:nvPr/>
            </p:nvSpPr>
            <p:spPr>
              <a:xfrm>
                <a:off x="3017561" y="4200069"/>
                <a:ext cx="54855" cy="54840"/>
              </a:xfrm>
              <a:custGeom>
                <a:rect b="b" l="l" r="r" t="t"/>
                <a:pathLst>
                  <a:path extrusionOk="0" h="3521" w="3522">
                    <a:moveTo>
                      <a:pt x="1" y="0"/>
                    </a:moveTo>
                    <a:lnTo>
                      <a:pt x="1"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48"/>
              <p:cNvSpPr/>
              <p:nvPr/>
            </p:nvSpPr>
            <p:spPr>
              <a:xfrm>
                <a:off x="3018122" y="4200599"/>
                <a:ext cx="53749" cy="53749"/>
              </a:xfrm>
              <a:custGeom>
                <a:rect b="b" l="l" r="r" t="t"/>
                <a:pathLst>
                  <a:path extrusionOk="0" h="3451"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48"/>
              <p:cNvSpPr/>
              <p:nvPr/>
            </p:nvSpPr>
            <p:spPr>
              <a:xfrm>
                <a:off x="2963828" y="4522425"/>
                <a:ext cx="54855" cy="54824"/>
              </a:xfrm>
              <a:custGeom>
                <a:rect b="b" l="l" r="r" t="t"/>
                <a:pathLst>
                  <a:path extrusionOk="0" h="3520" w="3522">
                    <a:moveTo>
                      <a:pt x="1" y="0"/>
                    </a:moveTo>
                    <a:lnTo>
                      <a:pt x="1" y="3519"/>
                    </a:lnTo>
                    <a:lnTo>
                      <a:pt x="3521" y="3519"/>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48"/>
              <p:cNvSpPr/>
              <p:nvPr/>
            </p:nvSpPr>
            <p:spPr>
              <a:xfrm>
                <a:off x="2964373" y="4522939"/>
                <a:ext cx="53765" cy="53765"/>
              </a:xfrm>
              <a:custGeom>
                <a:rect b="b" l="l" r="r" t="t"/>
                <a:pathLst>
                  <a:path extrusionOk="0" h="3452" w="3452">
                    <a:moveTo>
                      <a:pt x="0" y="0"/>
                    </a:moveTo>
                    <a:lnTo>
                      <a:pt x="0" y="3452"/>
                    </a:lnTo>
                    <a:lnTo>
                      <a:pt x="3452" y="3452"/>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48"/>
              <p:cNvSpPr/>
              <p:nvPr/>
            </p:nvSpPr>
            <p:spPr>
              <a:xfrm>
                <a:off x="2963828" y="4414973"/>
                <a:ext cx="54855" cy="54840"/>
              </a:xfrm>
              <a:custGeom>
                <a:rect b="b" l="l" r="r" t="t"/>
                <a:pathLst>
                  <a:path extrusionOk="0" h="3521" w="3522">
                    <a:moveTo>
                      <a:pt x="1" y="0"/>
                    </a:moveTo>
                    <a:lnTo>
                      <a:pt x="1"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48"/>
              <p:cNvSpPr/>
              <p:nvPr/>
            </p:nvSpPr>
            <p:spPr>
              <a:xfrm>
                <a:off x="2964373" y="4415503"/>
                <a:ext cx="53765" cy="53780"/>
              </a:xfrm>
              <a:custGeom>
                <a:rect b="b" l="l" r="r" t="t"/>
                <a:pathLst>
                  <a:path extrusionOk="0" h="3453" w="3452">
                    <a:moveTo>
                      <a:pt x="0" y="1"/>
                    </a:moveTo>
                    <a:lnTo>
                      <a:pt x="0" y="3452"/>
                    </a:lnTo>
                    <a:lnTo>
                      <a:pt x="3452" y="3452"/>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48"/>
              <p:cNvSpPr/>
              <p:nvPr/>
            </p:nvSpPr>
            <p:spPr>
              <a:xfrm>
                <a:off x="2963828" y="4200069"/>
                <a:ext cx="54855" cy="54840"/>
              </a:xfrm>
              <a:custGeom>
                <a:rect b="b" l="l" r="r" t="t"/>
                <a:pathLst>
                  <a:path extrusionOk="0" h="3521" w="3522">
                    <a:moveTo>
                      <a:pt x="1" y="0"/>
                    </a:moveTo>
                    <a:lnTo>
                      <a:pt x="1"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48"/>
              <p:cNvSpPr/>
              <p:nvPr/>
            </p:nvSpPr>
            <p:spPr>
              <a:xfrm>
                <a:off x="2964373" y="4200599"/>
                <a:ext cx="53765" cy="53749"/>
              </a:xfrm>
              <a:custGeom>
                <a:rect b="b" l="l" r="r" t="t"/>
                <a:pathLst>
                  <a:path extrusionOk="0" h="3451" w="3452">
                    <a:moveTo>
                      <a:pt x="0" y="1"/>
                    </a:moveTo>
                    <a:lnTo>
                      <a:pt x="0"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48"/>
              <p:cNvSpPr/>
              <p:nvPr/>
            </p:nvSpPr>
            <p:spPr>
              <a:xfrm>
                <a:off x="2910670" y="4469267"/>
                <a:ext cx="53718" cy="53687"/>
              </a:xfrm>
              <a:custGeom>
                <a:rect b="b" l="l" r="r" t="t"/>
                <a:pathLst>
                  <a:path extrusionOk="0" h="3447" w="3449">
                    <a:moveTo>
                      <a:pt x="1" y="0"/>
                    </a:moveTo>
                    <a:lnTo>
                      <a:pt x="1" y="3446"/>
                    </a:lnTo>
                    <a:lnTo>
                      <a:pt x="3448" y="3446"/>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48"/>
              <p:cNvSpPr/>
              <p:nvPr/>
            </p:nvSpPr>
            <p:spPr>
              <a:xfrm>
                <a:off x="2910141" y="4414973"/>
                <a:ext cx="54793" cy="54840"/>
              </a:xfrm>
              <a:custGeom>
                <a:rect b="b" l="l" r="r" t="t"/>
                <a:pathLst>
                  <a:path extrusionOk="0" h="3521" w="3518">
                    <a:moveTo>
                      <a:pt x="0" y="0"/>
                    </a:moveTo>
                    <a:lnTo>
                      <a:pt x="0" y="3521"/>
                    </a:lnTo>
                    <a:lnTo>
                      <a:pt x="3518" y="3521"/>
                    </a:lnTo>
                    <a:lnTo>
                      <a:pt x="351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48"/>
              <p:cNvSpPr/>
              <p:nvPr/>
            </p:nvSpPr>
            <p:spPr>
              <a:xfrm>
                <a:off x="2910670" y="4415503"/>
                <a:ext cx="53718" cy="53780"/>
              </a:xfrm>
              <a:custGeom>
                <a:rect b="b" l="l" r="r" t="t"/>
                <a:pathLst>
                  <a:path extrusionOk="0" h="3453" w="3449">
                    <a:moveTo>
                      <a:pt x="1" y="1"/>
                    </a:moveTo>
                    <a:lnTo>
                      <a:pt x="1" y="3452"/>
                    </a:lnTo>
                    <a:lnTo>
                      <a:pt x="3448" y="3452"/>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48"/>
              <p:cNvSpPr/>
              <p:nvPr/>
            </p:nvSpPr>
            <p:spPr>
              <a:xfrm>
                <a:off x="2910141" y="4200069"/>
                <a:ext cx="54793" cy="54840"/>
              </a:xfrm>
              <a:custGeom>
                <a:rect b="b" l="l" r="r" t="t"/>
                <a:pathLst>
                  <a:path extrusionOk="0" h="3521" w="3518">
                    <a:moveTo>
                      <a:pt x="0" y="0"/>
                    </a:moveTo>
                    <a:lnTo>
                      <a:pt x="0" y="3521"/>
                    </a:lnTo>
                    <a:lnTo>
                      <a:pt x="3518" y="3521"/>
                    </a:lnTo>
                    <a:lnTo>
                      <a:pt x="351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48"/>
              <p:cNvSpPr/>
              <p:nvPr/>
            </p:nvSpPr>
            <p:spPr>
              <a:xfrm>
                <a:off x="2910670" y="4200599"/>
                <a:ext cx="53718" cy="53749"/>
              </a:xfrm>
              <a:custGeom>
                <a:rect b="b" l="l" r="r" t="t"/>
                <a:pathLst>
                  <a:path extrusionOk="0" h="3451" w="3449">
                    <a:moveTo>
                      <a:pt x="1" y="1"/>
                    </a:moveTo>
                    <a:lnTo>
                      <a:pt x="1"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48"/>
              <p:cNvSpPr/>
              <p:nvPr/>
            </p:nvSpPr>
            <p:spPr>
              <a:xfrm>
                <a:off x="2856407" y="4414973"/>
                <a:ext cx="54840" cy="54840"/>
              </a:xfrm>
              <a:custGeom>
                <a:rect b="b" l="l" r="r" t="t"/>
                <a:pathLst>
                  <a:path extrusionOk="0" h="3521" w="3521">
                    <a:moveTo>
                      <a:pt x="0" y="0"/>
                    </a:moveTo>
                    <a:lnTo>
                      <a:pt x="0" y="3521"/>
                    </a:lnTo>
                    <a:lnTo>
                      <a:pt x="3520" y="3521"/>
                    </a:lnTo>
                    <a:lnTo>
                      <a:pt x="35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48"/>
              <p:cNvSpPr/>
              <p:nvPr/>
            </p:nvSpPr>
            <p:spPr>
              <a:xfrm>
                <a:off x="2856936" y="4415503"/>
                <a:ext cx="53765" cy="53780"/>
              </a:xfrm>
              <a:custGeom>
                <a:rect b="b" l="l" r="r" t="t"/>
                <a:pathLst>
                  <a:path extrusionOk="0" h="3453" w="3452">
                    <a:moveTo>
                      <a:pt x="1" y="1"/>
                    </a:moveTo>
                    <a:lnTo>
                      <a:pt x="1" y="3452"/>
                    </a:lnTo>
                    <a:lnTo>
                      <a:pt x="3452" y="3452"/>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48"/>
              <p:cNvSpPr/>
              <p:nvPr/>
            </p:nvSpPr>
            <p:spPr>
              <a:xfrm>
                <a:off x="2856936" y="4361769"/>
                <a:ext cx="53765" cy="53749"/>
              </a:xfrm>
              <a:custGeom>
                <a:rect b="b" l="l" r="r" t="t"/>
                <a:pathLst>
                  <a:path extrusionOk="0" h="3451" w="3452">
                    <a:moveTo>
                      <a:pt x="1" y="1"/>
                    </a:moveTo>
                    <a:lnTo>
                      <a:pt x="1"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48"/>
              <p:cNvSpPr/>
              <p:nvPr/>
            </p:nvSpPr>
            <p:spPr>
              <a:xfrm>
                <a:off x="2856936" y="4308097"/>
                <a:ext cx="53765" cy="53687"/>
              </a:xfrm>
              <a:custGeom>
                <a:rect b="b" l="l" r="r" t="t"/>
                <a:pathLst>
                  <a:path extrusionOk="0" h="3447" w="3452">
                    <a:moveTo>
                      <a:pt x="1" y="0"/>
                    </a:moveTo>
                    <a:lnTo>
                      <a:pt x="1" y="3447"/>
                    </a:lnTo>
                    <a:lnTo>
                      <a:pt x="3452" y="3447"/>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48"/>
              <p:cNvSpPr/>
              <p:nvPr/>
            </p:nvSpPr>
            <p:spPr>
              <a:xfrm>
                <a:off x="2856936" y="4254332"/>
                <a:ext cx="53765" cy="53780"/>
              </a:xfrm>
              <a:custGeom>
                <a:rect b="b" l="l" r="r" t="t"/>
                <a:pathLst>
                  <a:path extrusionOk="0" h="3453" w="3452">
                    <a:moveTo>
                      <a:pt x="1" y="1"/>
                    </a:moveTo>
                    <a:lnTo>
                      <a:pt x="1" y="3452"/>
                    </a:lnTo>
                    <a:lnTo>
                      <a:pt x="3452" y="3452"/>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3" name="Shape 11203"/>
        <p:cNvGrpSpPr/>
        <p:nvPr/>
      </p:nvGrpSpPr>
      <p:grpSpPr>
        <a:xfrm>
          <a:off x="0" y="0"/>
          <a:ext cx="0" cy="0"/>
          <a:chOff x="0" y="0"/>
          <a:chExt cx="0" cy="0"/>
        </a:xfrm>
      </p:grpSpPr>
      <p:sp>
        <p:nvSpPr>
          <p:cNvPr id="11204" name="Google Shape;11204;p57"/>
          <p:cNvSpPr txBox="1"/>
          <p:nvPr>
            <p:ph type="title"/>
          </p:nvPr>
        </p:nvSpPr>
        <p:spPr>
          <a:xfrm>
            <a:off x="5698000" y="1092438"/>
            <a:ext cx="3135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Pokemon</a:t>
            </a:r>
            <a:endParaRPr/>
          </a:p>
        </p:txBody>
      </p:sp>
      <p:sp>
        <p:nvSpPr>
          <p:cNvPr id="11205" name="Google Shape;11205;p57"/>
          <p:cNvSpPr txBox="1"/>
          <p:nvPr>
            <p:ph idx="1" type="body"/>
          </p:nvPr>
        </p:nvSpPr>
        <p:spPr>
          <a:xfrm>
            <a:off x="5698000" y="1665138"/>
            <a:ext cx="3135900" cy="91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 game franchise founded by Nintendo, Game Freak, and Creatures. Created by Satoshi </a:t>
            </a:r>
            <a:r>
              <a:rPr lang="en"/>
              <a:t>Tajiri</a:t>
            </a:r>
            <a:r>
              <a:rPr lang="en"/>
              <a:t> in 1996. </a:t>
            </a:r>
            <a:endParaRPr/>
          </a:p>
        </p:txBody>
      </p:sp>
      <p:grpSp>
        <p:nvGrpSpPr>
          <p:cNvPr id="11206" name="Google Shape;11206;p57"/>
          <p:cNvGrpSpPr/>
          <p:nvPr/>
        </p:nvGrpSpPr>
        <p:grpSpPr>
          <a:xfrm rot="-5400000">
            <a:off x="5898346" y="1344484"/>
            <a:ext cx="242781" cy="161857"/>
            <a:chOff x="2500050" y="3730175"/>
            <a:chExt cx="2619000" cy="1746025"/>
          </a:xfrm>
        </p:grpSpPr>
        <p:sp>
          <p:nvSpPr>
            <p:cNvPr id="11207" name="Google Shape;11207;p5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5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5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5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1" name="Google Shape;11211;p57"/>
          <p:cNvGrpSpPr/>
          <p:nvPr/>
        </p:nvGrpSpPr>
        <p:grpSpPr>
          <a:xfrm rot="5400000">
            <a:off x="8390771" y="1344484"/>
            <a:ext cx="242781" cy="161857"/>
            <a:chOff x="2500050" y="3730175"/>
            <a:chExt cx="2619000" cy="1746025"/>
          </a:xfrm>
        </p:grpSpPr>
        <p:sp>
          <p:nvSpPr>
            <p:cNvPr id="11212" name="Google Shape;11212;p5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5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5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5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6" name="Google Shape;11216;p57"/>
          <p:cNvSpPr txBox="1"/>
          <p:nvPr>
            <p:ph idx="1" type="body"/>
          </p:nvPr>
        </p:nvSpPr>
        <p:spPr>
          <a:xfrm>
            <a:off x="5811575" y="2648888"/>
            <a:ext cx="3135900" cy="91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Began as Pokemon Red &amp; Blue, and has since evolved to include several other titles spanning various consoles, Tv series, Movies, Trading Cards, Apps, &amp; more. </a:t>
            </a:r>
            <a:endParaRPr/>
          </a:p>
        </p:txBody>
      </p:sp>
      <p:sp>
        <p:nvSpPr>
          <p:cNvPr id="11217" name="Google Shape;11217;p57"/>
          <p:cNvSpPr txBox="1"/>
          <p:nvPr>
            <p:ph idx="1" type="body"/>
          </p:nvPr>
        </p:nvSpPr>
        <p:spPr>
          <a:xfrm>
            <a:off x="5811575" y="4078488"/>
            <a:ext cx="3135900" cy="91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However, what design Pillars made it such a phenomena?</a:t>
            </a:r>
            <a:endParaRPr/>
          </a:p>
        </p:txBody>
      </p:sp>
      <p:sp>
        <p:nvSpPr>
          <p:cNvPr id="11218" name="Google Shape;11218;p57"/>
          <p:cNvSpPr txBox="1"/>
          <p:nvPr>
            <p:ph type="title"/>
          </p:nvPr>
        </p:nvSpPr>
        <p:spPr>
          <a:xfrm>
            <a:off x="-248600" y="0"/>
            <a:ext cx="3312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CASE STUDIES 1</a:t>
            </a:r>
            <a:endParaRPr/>
          </a:p>
        </p:txBody>
      </p:sp>
      <p:pic>
        <p:nvPicPr>
          <p:cNvPr id="11219" name="Google Shape;11219;p57"/>
          <p:cNvPicPr preferRelativeResize="0"/>
          <p:nvPr/>
        </p:nvPicPr>
        <p:blipFill>
          <a:blip r:embed="rId3">
            <a:alphaModFix/>
          </a:blip>
          <a:stretch>
            <a:fillRect/>
          </a:stretch>
        </p:blipFill>
        <p:spPr>
          <a:xfrm>
            <a:off x="178750" y="572700"/>
            <a:ext cx="5384223" cy="3365126"/>
          </a:xfrm>
          <a:prstGeom prst="rect">
            <a:avLst/>
          </a:prstGeom>
          <a:noFill/>
          <a:ln>
            <a:noFill/>
          </a:ln>
        </p:spPr>
      </p:pic>
      <p:pic>
        <p:nvPicPr>
          <p:cNvPr id="11220" name="Google Shape;11220;p57"/>
          <p:cNvPicPr preferRelativeResize="0"/>
          <p:nvPr/>
        </p:nvPicPr>
        <p:blipFill>
          <a:blip r:embed="rId4">
            <a:alphaModFix/>
          </a:blip>
          <a:stretch>
            <a:fillRect/>
          </a:stretch>
        </p:blipFill>
        <p:spPr>
          <a:xfrm>
            <a:off x="1272441" y="4035325"/>
            <a:ext cx="842334" cy="915900"/>
          </a:xfrm>
          <a:prstGeom prst="rect">
            <a:avLst/>
          </a:prstGeom>
          <a:noFill/>
          <a:ln>
            <a:noFill/>
          </a:ln>
        </p:spPr>
      </p:pic>
      <p:pic>
        <p:nvPicPr>
          <p:cNvPr id="11221" name="Google Shape;11221;p57"/>
          <p:cNvPicPr preferRelativeResize="0"/>
          <p:nvPr/>
        </p:nvPicPr>
        <p:blipFill>
          <a:blip r:embed="rId5">
            <a:alphaModFix/>
          </a:blip>
          <a:stretch>
            <a:fillRect/>
          </a:stretch>
        </p:blipFill>
        <p:spPr>
          <a:xfrm>
            <a:off x="3536325" y="4035325"/>
            <a:ext cx="938425" cy="915900"/>
          </a:xfrm>
          <a:prstGeom prst="rect">
            <a:avLst/>
          </a:prstGeom>
          <a:noFill/>
          <a:ln>
            <a:noFill/>
          </a:ln>
        </p:spPr>
      </p:pic>
      <p:grpSp>
        <p:nvGrpSpPr>
          <p:cNvPr id="11222" name="Google Shape;11222;p57"/>
          <p:cNvGrpSpPr/>
          <p:nvPr/>
        </p:nvGrpSpPr>
        <p:grpSpPr>
          <a:xfrm>
            <a:off x="6901107" y="117740"/>
            <a:ext cx="729685" cy="974709"/>
            <a:chOff x="3392671" y="2389956"/>
            <a:chExt cx="914393" cy="1129312"/>
          </a:xfrm>
        </p:grpSpPr>
        <p:grpSp>
          <p:nvGrpSpPr>
            <p:cNvPr id="11223" name="Google Shape;11223;p57"/>
            <p:cNvGrpSpPr/>
            <p:nvPr/>
          </p:nvGrpSpPr>
          <p:grpSpPr>
            <a:xfrm>
              <a:off x="3446965" y="2551672"/>
              <a:ext cx="805804" cy="913365"/>
              <a:chOff x="3446965" y="2551672"/>
              <a:chExt cx="805804" cy="913365"/>
            </a:xfrm>
          </p:grpSpPr>
          <p:sp>
            <p:nvSpPr>
              <p:cNvPr id="11224" name="Google Shape;11224;p57"/>
              <p:cNvSpPr/>
              <p:nvPr/>
            </p:nvSpPr>
            <p:spPr>
              <a:xfrm>
                <a:off x="4199066" y="3411271"/>
                <a:ext cx="53703" cy="53765"/>
              </a:xfrm>
              <a:custGeom>
                <a:rect b="b" l="l" r="r" t="t"/>
                <a:pathLst>
                  <a:path extrusionOk="0" h="3452" w="3448">
                    <a:moveTo>
                      <a:pt x="0" y="0"/>
                    </a:moveTo>
                    <a:lnTo>
                      <a:pt x="0" y="3452"/>
                    </a:lnTo>
                    <a:lnTo>
                      <a:pt x="3448" y="3452"/>
                    </a:lnTo>
                    <a:lnTo>
                      <a:pt x="344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57"/>
              <p:cNvSpPr/>
              <p:nvPr/>
            </p:nvSpPr>
            <p:spPr>
              <a:xfrm>
                <a:off x="4199066" y="3357538"/>
                <a:ext cx="53703" cy="53749"/>
              </a:xfrm>
              <a:custGeom>
                <a:rect b="b" l="l" r="r" t="t"/>
                <a:pathLst>
                  <a:path extrusionOk="0" h="3451" w="3448">
                    <a:moveTo>
                      <a:pt x="0" y="0"/>
                    </a:moveTo>
                    <a:lnTo>
                      <a:pt x="0" y="3450"/>
                    </a:lnTo>
                    <a:lnTo>
                      <a:pt x="3448" y="3450"/>
                    </a:lnTo>
                    <a:lnTo>
                      <a:pt x="344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57"/>
              <p:cNvSpPr/>
              <p:nvPr/>
            </p:nvSpPr>
            <p:spPr>
              <a:xfrm>
                <a:off x="4145332" y="3411271"/>
                <a:ext cx="53749" cy="53765"/>
              </a:xfrm>
              <a:custGeom>
                <a:rect b="b" l="l" r="r" t="t"/>
                <a:pathLst>
                  <a:path extrusionOk="0" h="3452" w="3451">
                    <a:moveTo>
                      <a:pt x="0" y="0"/>
                    </a:moveTo>
                    <a:lnTo>
                      <a:pt x="0" y="3452"/>
                    </a:lnTo>
                    <a:lnTo>
                      <a:pt x="3450" y="3452"/>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57"/>
              <p:cNvSpPr/>
              <p:nvPr/>
            </p:nvSpPr>
            <p:spPr>
              <a:xfrm>
                <a:off x="4145332" y="3196368"/>
                <a:ext cx="53749" cy="53749"/>
              </a:xfrm>
              <a:custGeom>
                <a:rect b="b" l="l" r="r" t="t"/>
                <a:pathLst>
                  <a:path extrusionOk="0" h="3451" w="3451">
                    <a:moveTo>
                      <a:pt x="0" y="0"/>
                    </a:moveTo>
                    <a:lnTo>
                      <a:pt x="0" y="3451"/>
                    </a:lnTo>
                    <a:lnTo>
                      <a:pt x="3450" y="3451"/>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57"/>
              <p:cNvSpPr/>
              <p:nvPr/>
            </p:nvSpPr>
            <p:spPr>
              <a:xfrm>
                <a:off x="4091583" y="3411271"/>
                <a:ext cx="53765" cy="53765"/>
              </a:xfrm>
              <a:custGeom>
                <a:rect b="b" l="l" r="r" t="t"/>
                <a:pathLst>
                  <a:path extrusionOk="0" h="3452" w="3452">
                    <a:moveTo>
                      <a:pt x="1" y="0"/>
                    </a:moveTo>
                    <a:lnTo>
                      <a:pt x="1" y="3452"/>
                    </a:lnTo>
                    <a:lnTo>
                      <a:pt x="3451" y="3452"/>
                    </a:lnTo>
                    <a:lnTo>
                      <a:pt x="345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57"/>
              <p:cNvSpPr/>
              <p:nvPr/>
            </p:nvSpPr>
            <p:spPr>
              <a:xfrm>
                <a:off x="4037896" y="3411271"/>
                <a:ext cx="53703" cy="53765"/>
              </a:xfrm>
              <a:custGeom>
                <a:rect b="b" l="l" r="r" t="t"/>
                <a:pathLst>
                  <a:path extrusionOk="0" h="3452" w="3448">
                    <a:moveTo>
                      <a:pt x="0" y="0"/>
                    </a:moveTo>
                    <a:lnTo>
                      <a:pt x="0" y="3452"/>
                    </a:lnTo>
                    <a:lnTo>
                      <a:pt x="3448" y="3452"/>
                    </a:lnTo>
                    <a:lnTo>
                      <a:pt x="344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57"/>
              <p:cNvSpPr/>
              <p:nvPr/>
            </p:nvSpPr>
            <p:spPr>
              <a:xfrm>
                <a:off x="3984162" y="3411271"/>
                <a:ext cx="53749" cy="53765"/>
              </a:xfrm>
              <a:custGeom>
                <a:rect b="b" l="l" r="r" t="t"/>
                <a:pathLst>
                  <a:path extrusionOk="0" h="3452" w="3451">
                    <a:moveTo>
                      <a:pt x="0" y="0"/>
                    </a:moveTo>
                    <a:lnTo>
                      <a:pt x="0" y="3452"/>
                    </a:lnTo>
                    <a:lnTo>
                      <a:pt x="3450" y="3452"/>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57"/>
              <p:cNvSpPr/>
              <p:nvPr/>
            </p:nvSpPr>
            <p:spPr>
              <a:xfrm>
                <a:off x="3930429" y="3411271"/>
                <a:ext cx="53749" cy="53765"/>
              </a:xfrm>
              <a:custGeom>
                <a:rect b="b" l="l" r="r" t="t"/>
                <a:pathLst>
                  <a:path extrusionOk="0" h="3452" w="3451">
                    <a:moveTo>
                      <a:pt x="0" y="0"/>
                    </a:moveTo>
                    <a:lnTo>
                      <a:pt x="0" y="3452"/>
                    </a:lnTo>
                    <a:lnTo>
                      <a:pt x="3450" y="3452"/>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57"/>
              <p:cNvSpPr/>
              <p:nvPr/>
            </p:nvSpPr>
            <p:spPr>
              <a:xfrm>
                <a:off x="3930429" y="3250101"/>
                <a:ext cx="53749" cy="53749"/>
              </a:xfrm>
              <a:custGeom>
                <a:rect b="b" l="l" r="r" t="t"/>
                <a:pathLst>
                  <a:path extrusionOk="0" h="3451" w="3451">
                    <a:moveTo>
                      <a:pt x="0" y="1"/>
                    </a:moveTo>
                    <a:lnTo>
                      <a:pt x="0" y="3451"/>
                    </a:lnTo>
                    <a:lnTo>
                      <a:pt x="3450" y="3451"/>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57"/>
              <p:cNvSpPr/>
              <p:nvPr/>
            </p:nvSpPr>
            <p:spPr>
              <a:xfrm>
                <a:off x="3930429" y="3196368"/>
                <a:ext cx="53749" cy="53749"/>
              </a:xfrm>
              <a:custGeom>
                <a:rect b="b" l="l" r="r" t="t"/>
                <a:pathLst>
                  <a:path extrusionOk="0" h="3451" w="3451">
                    <a:moveTo>
                      <a:pt x="0" y="0"/>
                    </a:moveTo>
                    <a:lnTo>
                      <a:pt x="0" y="3451"/>
                    </a:lnTo>
                    <a:lnTo>
                      <a:pt x="3450" y="3451"/>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57"/>
              <p:cNvSpPr/>
              <p:nvPr/>
            </p:nvSpPr>
            <p:spPr>
              <a:xfrm>
                <a:off x="3930429" y="3142665"/>
                <a:ext cx="53749" cy="53718"/>
              </a:xfrm>
              <a:custGeom>
                <a:rect b="b" l="l" r="r" t="t"/>
                <a:pathLst>
                  <a:path extrusionOk="0" h="3449" w="3451">
                    <a:moveTo>
                      <a:pt x="0" y="1"/>
                    </a:moveTo>
                    <a:lnTo>
                      <a:pt x="0" y="3448"/>
                    </a:lnTo>
                    <a:lnTo>
                      <a:pt x="3450" y="3448"/>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57"/>
              <p:cNvSpPr/>
              <p:nvPr/>
            </p:nvSpPr>
            <p:spPr>
              <a:xfrm>
                <a:off x="3930429" y="2712842"/>
                <a:ext cx="53749" cy="53749"/>
              </a:xfrm>
              <a:custGeom>
                <a:rect b="b" l="l" r="r" t="t"/>
                <a:pathLst>
                  <a:path extrusionOk="0" h="3451" w="3451">
                    <a:moveTo>
                      <a:pt x="0" y="1"/>
                    </a:moveTo>
                    <a:lnTo>
                      <a:pt x="0" y="3451"/>
                    </a:lnTo>
                    <a:lnTo>
                      <a:pt x="3450" y="3451"/>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57"/>
              <p:cNvSpPr/>
              <p:nvPr/>
            </p:nvSpPr>
            <p:spPr>
              <a:xfrm>
                <a:off x="3930429" y="2659170"/>
                <a:ext cx="53749" cy="53687"/>
              </a:xfrm>
              <a:custGeom>
                <a:rect b="b" l="l" r="r" t="t"/>
                <a:pathLst>
                  <a:path extrusionOk="0" h="3447" w="3451">
                    <a:moveTo>
                      <a:pt x="0" y="0"/>
                    </a:moveTo>
                    <a:lnTo>
                      <a:pt x="0" y="3447"/>
                    </a:lnTo>
                    <a:lnTo>
                      <a:pt x="3450" y="3447"/>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57"/>
              <p:cNvSpPr/>
              <p:nvPr/>
            </p:nvSpPr>
            <p:spPr>
              <a:xfrm>
                <a:off x="3930429" y="2605405"/>
                <a:ext cx="53749" cy="53780"/>
              </a:xfrm>
              <a:custGeom>
                <a:rect b="b" l="l" r="r" t="t"/>
                <a:pathLst>
                  <a:path extrusionOk="0" h="3453" w="3451">
                    <a:moveTo>
                      <a:pt x="0" y="1"/>
                    </a:moveTo>
                    <a:lnTo>
                      <a:pt x="0" y="3452"/>
                    </a:lnTo>
                    <a:lnTo>
                      <a:pt x="3450" y="3452"/>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57"/>
              <p:cNvSpPr/>
              <p:nvPr/>
            </p:nvSpPr>
            <p:spPr>
              <a:xfrm>
                <a:off x="3930429" y="2551672"/>
                <a:ext cx="53749" cy="53749"/>
              </a:xfrm>
              <a:custGeom>
                <a:rect b="b" l="l" r="r" t="t"/>
                <a:pathLst>
                  <a:path extrusionOk="0" h="3451" w="3451">
                    <a:moveTo>
                      <a:pt x="0" y="1"/>
                    </a:moveTo>
                    <a:lnTo>
                      <a:pt x="0" y="3451"/>
                    </a:lnTo>
                    <a:lnTo>
                      <a:pt x="3450" y="3451"/>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57"/>
              <p:cNvSpPr/>
              <p:nvPr/>
            </p:nvSpPr>
            <p:spPr>
              <a:xfrm>
                <a:off x="3876726" y="3411271"/>
                <a:ext cx="53718" cy="53765"/>
              </a:xfrm>
              <a:custGeom>
                <a:rect b="b" l="l" r="r" t="t"/>
                <a:pathLst>
                  <a:path extrusionOk="0" h="3452" w="3449">
                    <a:moveTo>
                      <a:pt x="1" y="0"/>
                    </a:moveTo>
                    <a:lnTo>
                      <a:pt x="1" y="3452"/>
                    </a:lnTo>
                    <a:lnTo>
                      <a:pt x="3448" y="3452"/>
                    </a:lnTo>
                    <a:lnTo>
                      <a:pt x="344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57"/>
              <p:cNvSpPr/>
              <p:nvPr/>
            </p:nvSpPr>
            <p:spPr>
              <a:xfrm>
                <a:off x="3876726" y="3250101"/>
                <a:ext cx="53718" cy="53749"/>
              </a:xfrm>
              <a:custGeom>
                <a:rect b="b" l="l" r="r" t="t"/>
                <a:pathLst>
                  <a:path extrusionOk="0" h="3451" w="3449">
                    <a:moveTo>
                      <a:pt x="1" y="1"/>
                    </a:moveTo>
                    <a:lnTo>
                      <a:pt x="1" y="3451"/>
                    </a:lnTo>
                    <a:lnTo>
                      <a:pt x="3448" y="3451"/>
                    </a:lnTo>
                    <a:lnTo>
                      <a:pt x="344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57"/>
              <p:cNvSpPr/>
              <p:nvPr/>
            </p:nvSpPr>
            <p:spPr>
              <a:xfrm>
                <a:off x="3876726" y="3196368"/>
                <a:ext cx="53718" cy="53749"/>
              </a:xfrm>
              <a:custGeom>
                <a:rect b="b" l="l" r="r" t="t"/>
                <a:pathLst>
                  <a:path extrusionOk="0" h="3451" w="3449">
                    <a:moveTo>
                      <a:pt x="1" y="0"/>
                    </a:moveTo>
                    <a:lnTo>
                      <a:pt x="1" y="3451"/>
                    </a:lnTo>
                    <a:lnTo>
                      <a:pt x="3448" y="3451"/>
                    </a:lnTo>
                    <a:lnTo>
                      <a:pt x="344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57"/>
              <p:cNvSpPr/>
              <p:nvPr/>
            </p:nvSpPr>
            <p:spPr>
              <a:xfrm>
                <a:off x="3876726" y="3142665"/>
                <a:ext cx="53718" cy="53718"/>
              </a:xfrm>
              <a:custGeom>
                <a:rect b="b" l="l" r="r" t="t"/>
                <a:pathLst>
                  <a:path extrusionOk="0" h="3449" w="3449">
                    <a:moveTo>
                      <a:pt x="1" y="1"/>
                    </a:moveTo>
                    <a:lnTo>
                      <a:pt x="1" y="3448"/>
                    </a:lnTo>
                    <a:lnTo>
                      <a:pt x="3448" y="3448"/>
                    </a:lnTo>
                    <a:lnTo>
                      <a:pt x="344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57"/>
              <p:cNvSpPr/>
              <p:nvPr/>
            </p:nvSpPr>
            <p:spPr>
              <a:xfrm>
                <a:off x="3876726" y="2712842"/>
                <a:ext cx="53718" cy="53749"/>
              </a:xfrm>
              <a:custGeom>
                <a:rect b="b" l="l" r="r" t="t"/>
                <a:pathLst>
                  <a:path extrusionOk="0" h="3451" w="3449">
                    <a:moveTo>
                      <a:pt x="1" y="1"/>
                    </a:moveTo>
                    <a:lnTo>
                      <a:pt x="1" y="3451"/>
                    </a:lnTo>
                    <a:lnTo>
                      <a:pt x="3448" y="3451"/>
                    </a:lnTo>
                    <a:lnTo>
                      <a:pt x="344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57"/>
              <p:cNvSpPr/>
              <p:nvPr/>
            </p:nvSpPr>
            <p:spPr>
              <a:xfrm>
                <a:off x="3876726" y="2659170"/>
                <a:ext cx="53718" cy="53687"/>
              </a:xfrm>
              <a:custGeom>
                <a:rect b="b" l="l" r="r" t="t"/>
                <a:pathLst>
                  <a:path extrusionOk="0" h="3447" w="3449">
                    <a:moveTo>
                      <a:pt x="1" y="0"/>
                    </a:moveTo>
                    <a:lnTo>
                      <a:pt x="1" y="3447"/>
                    </a:lnTo>
                    <a:lnTo>
                      <a:pt x="3448" y="3447"/>
                    </a:lnTo>
                    <a:lnTo>
                      <a:pt x="344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57"/>
              <p:cNvSpPr/>
              <p:nvPr/>
            </p:nvSpPr>
            <p:spPr>
              <a:xfrm>
                <a:off x="3876726" y="2605405"/>
                <a:ext cx="53718" cy="53780"/>
              </a:xfrm>
              <a:custGeom>
                <a:rect b="b" l="l" r="r" t="t"/>
                <a:pathLst>
                  <a:path extrusionOk="0" h="3453" w="3449">
                    <a:moveTo>
                      <a:pt x="1" y="1"/>
                    </a:moveTo>
                    <a:lnTo>
                      <a:pt x="1" y="3452"/>
                    </a:lnTo>
                    <a:lnTo>
                      <a:pt x="3448" y="3452"/>
                    </a:lnTo>
                    <a:lnTo>
                      <a:pt x="344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57"/>
              <p:cNvSpPr/>
              <p:nvPr/>
            </p:nvSpPr>
            <p:spPr>
              <a:xfrm>
                <a:off x="3822992" y="3411271"/>
                <a:ext cx="53749" cy="53765"/>
              </a:xfrm>
              <a:custGeom>
                <a:rect b="b" l="l" r="r" t="t"/>
                <a:pathLst>
                  <a:path extrusionOk="0" h="3452" w="3451">
                    <a:moveTo>
                      <a:pt x="0" y="0"/>
                    </a:moveTo>
                    <a:lnTo>
                      <a:pt x="0" y="3452"/>
                    </a:lnTo>
                    <a:lnTo>
                      <a:pt x="3451" y="3452"/>
                    </a:lnTo>
                    <a:lnTo>
                      <a:pt x="345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57"/>
              <p:cNvSpPr/>
              <p:nvPr/>
            </p:nvSpPr>
            <p:spPr>
              <a:xfrm>
                <a:off x="3822992" y="3250101"/>
                <a:ext cx="53749" cy="53749"/>
              </a:xfrm>
              <a:custGeom>
                <a:rect b="b" l="l" r="r" t="t"/>
                <a:pathLst>
                  <a:path extrusionOk="0" h="3451" w="3451">
                    <a:moveTo>
                      <a:pt x="0" y="1"/>
                    </a:moveTo>
                    <a:lnTo>
                      <a:pt x="0" y="3451"/>
                    </a:lnTo>
                    <a:lnTo>
                      <a:pt x="3451" y="3451"/>
                    </a:lnTo>
                    <a:lnTo>
                      <a:pt x="345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57"/>
              <p:cNvSpPr/>
              <p:nvPr/>
            </p:nvSpPr>
            <p:spPr>
              <a:xfrm>
                <a:off x="3822992" y="3196368"/>
                <a:ext cx="53749" cy="53749"/>
              </a:xfrm>
              <a:custGeom>
                <a:rect b="b" l="l" r="r" t="t"/>
                <a:pathLst>
                  <a:path extrusionOk="0" h="3451" w="3451">
                    <a:moveTo>
                      <a:pt x="0" y="0"/>
                    </a:moveTo>
                    <a:lnTo>
                      <a:pt x="0" y="3451"/>
                    </a:lnTo>
                    <a:lnTo>
                      <a:pt x="3451" y="3451"/>
                    </a:lnTo>
                    <a:lnTo>
                      <a:pt x="345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57"/>
              <p:cNvSpPr/>
              <p:nvPr/>
            </p:nvSpPr>
            <p:spPr>
              <a:xfrm>
                <a:off x="3822992" y="2712842"/>
                <a:ext cx="53749" cy="53749"/>
              </a:xfrm>
              <a:custGeom>
                <a:rect b="b" l="l" r="r" t="t"/>
                <a:pathLst>
                  <a:path extrusionOk="0" h="3451" w="3451">
                    <a:moveTo>
                      <a:pt x="0" y="1"/>
                    </a:moveTo>
                    <a:lnTo>
                      <a:pt x="0" y="3451"/>
                    </a:lnTo>
                    <a:lnTo>
                      <a:pt x="3451" y="3451"/>
                    </a:lnTo>
                    <a:lnTo>
                      <a:pt x="345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57"/>
              <p:cNvSpPr/>
              <p:nvPr/>
            </p:nvSpPr>
            <p:spPr>
              <a:xfrm>
                <a:off x="3822992" y="2659170"/>
                <a:ext cx="53749" cy="53687"/>
              </a:xfrm>
              <a:custGeom>
                <a:rect b="b" l="l" r="r" t="t"/>
                <a:pathLst>
                  <a:path extrusionOk="0" h="3447" w="3451">
                    <a:moveTo>
                      <a:pt x="0" y="0"/>
                    </a:moveTo>
                    <a:lnTo>
                      <a:pt x="0" y="3447"/>
                    </a:lnTo>
                    <a:lnTo>
                      <a:pt x="3451" y="3447"/>
                    </a:lnTo>
                    <a:lnTo>
                      <a:pt x="345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57"/>
              <p:cNvSpPr/>
              <p:nvPr/>
            </p:nvSpPr>
            <p:spPr>
              <a:xfrm>
                <a:off x="3769243" y="3411271"/>
                <a:ext cx="53765" cy="53765"/>
              </a:xfrm>
              <a:custGeom>
                <a:rect b="b" l="l" r="r" t="t"/>
                <a:pathLst>
                  <a:path extrusionOk="0" h="3452" w="3452">
                    <a:moveTo>
                      <a:pt x="0" y="0"/>
                    </a:moveTo>
                    <a:lnTo>
                      <a:pt x="0" y="3452"/>
                    </a:lnTo>
                    <a:lnTo>
                      <a:pt x="3451" y="3452"/>
                    </a:lnTo>
                    <a:lnTo>
                      <a:pt x="345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57"/>
              <p:cNvSpPr/>
              <p:nvPr/>
            </p:nvSpPr>
            <p:spPr>
              <a:xfrm>
                <a:off x="3769243" y="3250101"/>
                <a:ext cx="53765" cy="53749"/>
              </a:xfrm>
              <a:custGeom>
                <a:rect b="b" l="l" r="r" t="t"/>
                <a:pathLst>
                  <a:path extrusionOk="0" h="3451" w="3452">
                    <a:moveTo>
                      <a:pt x="0" y="1"/>
                    </a:moveTo>
                    <a:lnTo>
                      <a:pt x="0" y="3451"/>
                    </a:lnTo>
                    <a:lnTo>
                      <a:pt x="3451" y="3451"/>
                    </a:lnTo>
                    <a:lnTo>
                      <a:pt x="345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57"/>
              <p:cNvSpPr/>
              <p:nvPr/>
            </p:nvSpPr>
            <p:spPr>
              <a:xfrm>
                <a:off x="3769243" y="2712842"/>
                <a:ext cx="53765" cy="53749"/>
              </a:xfrm>
              <a:custGeom>
                <a:rect b="b" l="l" r="r" t="t"/>
                <a:pathLst>
                  <a:path extrusionOk="0" h="3451" w="3452">
                    <a:moveTo>
                      <a:pt x="0" y="1"/>
                    </a:moveTo>
                    <a:lnTo>
                      <a:pt x="0" y="3451"/>
                    </a:lnTo>
                    <a:lnTo>
                      <a:pt x="3451" y="3451"/>
                    </a:lnTo>
                    <a:lnTo>
                      <a:pt x="345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57"/>
              <p:cNvSpPr/>
              <p:nvPr/>
            </p:nvSpPr>
            <p:spPr>
              <a:xfrm>
                <a:off x="3715556" y="3411271"/>
                <a:ext cx="53687" cy="53765"/>
              </a:xfrm>
              <a:custGeom>
                <a:rect b="b" l="l" r="r" t="t"/>
                <a:pathLst>
                  <a:path extrusionOk="0" h="3452" w="3447">
                    <a:moveTo>
                      <a:pt x="1" y="0"/>
                    </a:moveTo>
                    <a:lnTo>
                      <a:pt x="1" y="3452"/>
                    </a:lnTo>
                    <a:lnTo>
                      <a:pt x="3447" y="3452"/>
                    </a:lnTo>
                    <a:lnTo>
                      <a:pt x="34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57"/>
              <p:cNvSpPr/>
              <p:nvPr/>
            </p:nvSpPr>
            <p:spPr>
              <a:xfrm>
                <a:off x="3661822" y="3411271"/>
                <a:ext cx="53749" cy="53765"/>
              </a:xfrm>
              <a:custGeom>
                <a:rect b="b" l="l" r="r" t="t"/>
                <a:pathLst>
                  <a:path extrusionOk="0" h="3452" w="3451">
                    <a:moveTo>
                      <a:pt x="1" y="0"/>
                    </a:moveTo>
                    <a:lnTo>
                      <a:pt x="1" y="3452"/>
                    </a:lnTo>
                    <a:lnTo>
                      <a:pt x="3451" y="3452"/>
                    </a:lnTo>
                    <a:lnTo>
                      <a:pt x="345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57"/>
              <p:cNvSpPr/>
              <p:nvPr/>
            </p:nvSpPr>
            <p:spPr>
              <a:xfrm>
                <a:off x="3608073" y="3411271"/>
                <a:ext cx="53765" cy="53765"/>
              </a:xfrm>
              <a:custGeom>
                <a:rect b="b" l="l" r="r" t="t"/>
                <a:pathLst>
                  <a:path extrusionOk="0" h="3452" w="3452">
                    <a:moveTo>
                      <a:pt x="0" y="0"/>
                    </a:moveTo>
                    <a:lnTo>
                      <a:pt x="0" y="3452"/>
                    </a:lnTo>
                    <a:lnTo>
                      <a:pt x="3452" y="3452"/>
                    </a:lnTo>
                    <a:lnTo>
                      <a:pt x="345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57"/>
              <p:cNvSpPr/>
              <p:nvPr/>
            </p:nvSpPr>
            <p:spPr>
              <a:xfrm>
                <a:off x="3554370" y="3411271"/>
                <a:ext cx="53718" cy="53765"/>
              </a:xfrm>
              <a:custGeom>
                <a:rect b="b" l="l" r="r" t="t"/>
                <a:pathLst>
                  <a:path extrusionOk="0" h="3452" w="3449">
                    <a:moveTo>
                      <a:pt x="1" y="0"/>
                    </a:moveTo>
                    <a:lnTo>
                      <a:pt x="1" y="3452"/>
                    </a:lnTo>
                    <a:lnTo>
                      <a:pt x="3448" y="3452"/>
                    </a:lnTo>
                    <a:lnTo>
                      <a:pt x="344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57"/>
              <p:cNvSpPr/>
              <p:nvPr/>
            </p:nvSpPr>
            <p:spPr>
              <a:xfrm>
                <a:off x="3500636" y="3411271"/>
                <a:ext cx="53765" cy="53765"/>
              </a:xfrm>
              <a:custGeom>
                <a:rect b="b" l="l" r="r" t="t"/>
                <a:pathLst>
                  <a:path extrusionOk="0" h="3452" w="3452">
                    <a:moveTo>
                      <a:pt x="1" y="0"/>
                    </a:moveTo>
                    <a:lnTo>
                      <a:pt x="1" y="3452"/>
                    </a:lnTo>
                    <a:lnTo>
                      <a:pt x="3452" y="3452"/>
                    </a:lnTo>
                    <a:lnTo>
                      <a:pt x="345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57"/>
              <p:cNvSpPr/>
              <p:nvPr/>
            </p:nvSpPr>
            <p:spPr>
              <a:xfrm>
                <a:off x="3446965" y="3411271"/>
                <a:ext cx="53687" cy="53765"/>
              </a:xfrm>
              <a:custGeom>
                <a:rect b="b" l="l" r="r" t="t"/>
                <a:pathLst>
                  <a:path extrusionOk="0" h="3452" w="3447">
                    <a:moveTo>
                      <a:pt x="0" y="0"/>
                    </a:moveTo>
                    <a:lnTo>
                      <a:pt x="0" y="3452"/>
                    </a:lnTo>
                    <a:lnTo>
                      <a:pt x="3447" y="3452"/>
                    </a:lnTo>
                    <a:lnTo>
                      <a:pt x="34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57"/>
              <p:cNvSpPr/>
              <p:nvPr/>
            </p:nvSpPr>
            <p:spPr>
              <a:xfrm>
                <a:off x="3446965" y="3357538"/>
                <a:ext cx="53687" cy="53749"/>
              </a:xfrm>
              <a:custGeom>
                <a:rect b="b" l="l" r="r" t="t"/>
                <a:pathLst>
                  <a:path extrusionOk="0" h="3451" w="3447">
                    <a:moveTo>
                      <a:pt x="0" y="0"/>
                    </a:moveTo>
                    <a:lnTo>
                      <a:pt x="0" y="3450"/>
                    </a:lnTo>
                    <a:lnTo>
                      <a:pt x="3447" y="3450"/>
                    </a:lnTo>
                    <a:lnTo>
                      <a:pt x="34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1" name="Google Shape;11261;p57"/>
            <p:cNvGrpSpPr/>
            <p:nvPr/>
          </p:nvGrpSpPr>
          <p:grpSpPr>
            <a:xfrm>
              <a:off x="3446404" y="2443706"/>
              <a:ext cx="806910" cy="1021876"/>
              <a:chOff x="3446404" y="2443706"/>
              <a:chExt cx="806910" cy="1021876"/>
            </a:xfrm>
          </p:grpSpPr>
          <p:sp>
            <p:nvSpPr>
              <p:cNvPr id="11262" name="Google Shape;11262;p57"/>
              <p:cNvSpPr/>
              <p:nvPr/>
            </p:nvSpPr>
            <p:spPr>
              <a:xfrm>
                <a:off x="4198521" y="3410726"/>
                <a:ext cx="54793" cy="54855"/>
              </a:xfrm>
              <a:custGeom>
                <a:rect b="b" l="l" r="r" t="t"/>
                <a:pathLst>
                  <a:path extrusionOk="0" h="3522" w="3518">
                    <a:moveTo>
                      <a:pt x="1" y="1"/>
                    </a:moveTo>
                    <a:lnTo>
                      <a:pt x="1"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57"/>
              <p:cNvSpPr/>
              <p:nvPr/>
            </p:nvSpPr>
            <p:spPr>
              <a:xfrm>
                <a:off x="4198521" y="3356993"/>
                <a:ext cx="54793" cy="54855"/>
              </a:xfrm>
              <a:custGeom>
                <a:rect b="b" l="l" r="r" t="t"/>
                <a:pathLst>
                  <a:path extrusionOk="0" h="3522" w="3518">
                    <a:moveTo>
                      <a:pt x="1" y="1"/>
                    </a:moveTo>
                    <a:lnTo>
                      <a:pt x="1"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57"/>
              <p:cNvSpPr/>
              <p:nvPr/>
            </p:nvSpPr>
            <p:spPr>
              <a:xfrm>
                <a:off x="4198521" y="3303306"/>
                <a:ext cx="54793" cy="54777"/>
              </a:xfrm>
              <a:custGeom>
                <a:rect b="b" l="l" r="r" t="t"/>
                <a:pathLst>
                  <a:path extrusionOk="0" h="3517" w="3518">
                    <a:moveTo>
                      <a:pt x="1" y="0"/>
                    </a:moveTo>
                    <a:lnTo>
                      <a:pt x="1" y="3517"/>
                    </a:lnTo>
                    <a:lnTo>
                      <a:pt x="3517" y="3517"/>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57"/>
              <p:cNvSpPr/>
              <p:nvPr/>
            </p:nvSpPr>
            <p:spPr>
              <a:xfrm>
                <a:off x="4199066" y="3303835"/>
                <a:ext cx="53703" cy="53718"/>
              </a:xfrm>
              <a:custGeom>
                <a:rect b="b" l="l" r="r" t="t"/>
                <a:pathLst>
                  <a:path extrusionOk="0" h="3449" w="3448">
                    <a:moveTo>
                      <a:pt x="0" y="1"/>
                    </a:moveTo>
                    <a:lnTo>
                      <a:pt x="0" y="3448"/>
                    </a:lnTo>
                    <a:lnTo>
                      <a:pt x="3448" y="3448"/>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57"/>
              <p:cNvSpPr/>
              <p:nvPr/>
            </p:nvSpPr>
            <p:spPr>
              <a:xfrm>
                <a:off x="4198521" y="3249572"/>
                <a:ext cx="54793" cy="54840"/>
              </a:xfrm>
              <a:custGeom>
                <a:rect b="b" l="l" r="r" t="t"/>
                <a:pathLst>
                  <a:path extrusionOk="0" h="3521" w="3518">
                    <a:moveTo>
                      <a:pt x="1" y="0"/>
                    </a:moveTo>
                    <a:lnTo>
                      <a:pt x="1" y="3520"/>
                    </a:lnTo>
                    <a:lnTo>
                      <a:pt x="3517" y="3520"/>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57"/>
              <p:cNvSpPr/>
              <p:nvPr/>
            </p:nvSpPr>
            <p:spPr>
              <a:xfrm>
                <a:off x="4199066" y="3250101"/>
                <a:ext cx="53703" cy="53749"/>
              </a:xfrm>
              <a:custGeom>
                <a:rect b="b" l="l" r="r" t="t"/>
                <a:pathLst>
                  <a:path extrusionOk="0" h="3451" w="3448">
                    <a:moveTo>
                      <a:pt x="0" y="1"/>
                    </a:moveTo>
                    <a:lnTo>
                      <a:pt x="0"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57"/>
              <p:cNvSpPr/>
              <p:nvPr/>
            </p:nvSpPr>
            <p:spPr>
              <a:xfrm>
                <a:off x="4198521" y="3195807"/>
                <a:ext cx="54793" cy="54840"/>
              </a:xfrm>
              <a:custGeom>
                <a:rect b="b" l="l" r="r" t="t"/>
                <a:pathLst>
                  <a:path extrusionOk="0" h="3521" w="3518">
                    <a:moveTo>
                      <a:pt x="1" y="1"/>
                    </a:moveTo>
                    <a:lnTo>
                      <a:pt x="1"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57"/>
              <p:cNvSpPr/>
              <p:nvPr/>
            </p:nvSpPr>
            <p:spPr>
              <a:xfrm>
                <a:off x="4199066" y="3196368"/>
                <a:ext cx="53703" cy="53749"/>
              </a:xfrm>
              <a:custGeom>
                <a:rect b="b" l="l" r="r" t="t"/>
                <a:pathLst>
                  <a:path extrusionOk="0" h="3451" w="3448">
                    <a:moveTo>
                      <a:pt x="0" y="0"/>
                    </a:moveTo>
                    <a:lnTo>
                      <a:pt x="0" y="3451"/>
                    </a:lnTo>
                    <a:lnTo>
                      <a:pt x="3448" y="3451"/>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57"/>
              <p:cNvSpPr/>
              <p:nvPr/>
            </p:nvSpPr>
            <p:spPr>
              <a:xfrm>
                <a:off x="4198521" y="3142135"/>
                <a:ext cx="54793" cy="54777"/>
              </a:xfrm>
              <a:custGeom>
                <a:rect b="b" l="l" r="r" t="t"/>
                <a:pathLst>
                  <a:path extrusionOk="0" h="3517" w="3518">
                    <a:moveTo>
                      <a:pt x="1" y="0"/>
                    </a:moveTo>
                    <a:lnTo>
                      <a:pt x="1" y="3517"/>
                    </a:lnTo>
                    <a:lnTo>
                      <a:pt x="3517" y="3517"/>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57"/>
              <p:cNvSpPr/>
              <p:nvPr/>
            </p:nvSpPr>
            <p:spPr>
              <a:xfrm>
                <a:off x="4199066" y="3142665"/>
                <a:ext cx="53703" cy="53718"/>
              </a:xfrm>
              <a:custGeom>
                <a:rect b="b" l="l" r="r" t="t"/>
                <a:pathLst>
                  <a:path extrusionOk="0" h="3449" w="3448">
                    <a:moveTo>
                      <a:pt x="0" y="1"/>
                    </a:moveTo>
                    <a:lnTo>
                      <a:pt x="0" y="3448"/>
                    </a:lnTo>
                    <a:lnTo>
                      <a:pt x="3448" y="3448"/>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57"/>
              <p:cNvSpPr/>
              <p:nvPr/>
            </p:nvSpPr>
            <p:spPr>
              <a:xfrm>
                <a:off x="4198521" y="3088371"/>
                <a:ext cx="54793" cy="54855"/>
              </a:xfrm>
              <a:custGeom>
                <a:rect b="b" l="l" r="r" t="t"/>
                <a:pathLst>
                  <a:path extrusionOk="0" h="3522" w="3518">
                    <a:moveTo>
                      <a:pt x="1" y="1"/>
                    </a:moveTo>
                    <a:lnTo>
                      <a:pt x="1"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57"/>
              <p:cNvSpPr/>
              <p:nvPr/>
            </p:nvSpPr>
            <p:spPr>
              <a:xfrm>
                <a:off x="4199066" y="3088931"/>
                <a:ext cx="53703" cy="53749"/>
              </a:xfrm>
              <a:custGeom>
                <a:rect b="b" l="l" r="r" t="t"/>
                <a:pathLst>
                  <a:path extrusionOk="0" h="3451" w="3448">
                    <a:moveTo>
                      <a:pt x="0" y="1"/>
                    </a:moveTo>
                    <a:lnTo>
                      <a:pt x="0"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57"/>
              <p:cNvSpPr/>
              <p:nvPr/>
            </p:nvSpPr>
            <p:spPr>
              <a:xfrm>
                <a:off x="4198521" y="3034637"/>
                <a:ext cx="54793" cy="54855"/>
              </a:xfrm>
              <a:custGeom>
                <a:rect b="b" l="l" r="r" t="t"/>
                <a:pathLst>
                  <a:path extrusionOk="0" h="3522" w="3518">
                    <a:moveTo>
                      <a:pt x="1" y="1"/>
                    </a:moveTo>
                    <a:lnTo>
                      <a:pt x="1"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57"/>
              <p:cNvSpPr/>
              <p:nvPr/>
            </p:nvSpPr>
            <p:spPr>
              <a:xfrm>
                <a:off x="4199066" y="3035182"/>
                <a:ext cx="53703" cy="53765"/>
              </a:xfrm>
              <a:custGeom>
                <a:rect b="b" l="l" r="r" t="t"/>
                <a:pathLst>
                  <a:path extrusionOk="0" h="3452" w="3448">
                    <a:moveTo>
                      <a:pt x="0" y="0"/>
                    </a:moveTo>
                    <a:lnTo>
                      <a:pt x="0" y="3452"/>
                    </a:lnTo>
                    <a:lnTo>
                      <a:pt x="3448" y="3452"/>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57"/>
              <p:cNvSpPr/>
              <p:nvPr/>
            </p:nvSpPr>
            <p:spPr>
              <a:xfrm>
                <a:off x="4198521" y="2819780"/>
                <a:ext cx="54793" cy="54808"/>
              </a:xfrm>
              <a:custGeom>
                <a:rect b="b" l="l" r="r" t="t"/>
                <a:pathLst>
                  <a:path extrusionOk="0" h="3519" w="3518">
                    <a:moveTo>
                      <a:pt x="1" y="0"/>
                    </a:moveTo>
                    <a:lnTo>
                      <a:pt x="1" y="3518"/>
                    </a:lnTo>
                    <a:lnTo>
                      <a:pt x="3517" y="3518"/>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57"/>
              <p:cNvSpPr/>
              <p:nvPr/>
            </p:nvSpPr>
            <p:spPr>
              <a:xfrm>
                <a:off x="4199066" y="2820340"/>
                <a:ext cx="53703" cy="53687"/>
              </a:xfrm>
              <a:custGeom>
                <a:rect b="b" l="l" r="r" t="t"/>
                <a:pathLst>
                  <a:path extrusionOk="0" h="3447" w="3448">
                    <a:moveTo>
                      <a:pt x="0" y="0"/>
                    </a:moveTo>
                    <a:lnTo>
                      <a:pt x="0" y="3446"/>
                    </a:lnTo>
                    <a:lnTo>
                      <a:pt x="3448" y="3446"/>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57"/>
              <p:cNvSpPr/>
              <p:nvPr/>
            </p:nvSpPr>
            <p:spPr>
              <a:xfrm>
                <a:off x="4198521" y="2766046"/>
                <a:ext cx="54793" cy="54840"/>
              </a:xfrm>
              <a:custGeom>
                <a:rect b="b" l="l" r="r" t="t"/>
                <a:pathLst>
                  <a:path extrusionOk="0" h="3521" w="3518">
                    <a:moveTo>
                      <a:pt x="1" y="0"/>
                    </a:moveTo>
                    <a:lnTo>
                      <a:pt x="1"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57"/>
              <p:cNvSpPr/>
              <p:nvPr/>
            </p:nvSpPr>
            <p:spPr>
              <a:xfrm>
                <a:off x="4199066" y="2766576"/>
                <a:ext cx="53703" cy="53780"/>
              </a:xfrm>
              <a:custGeom>
                <a:rect b="b" l="l" r="r" t="t"/>
                <a:pathLst>
                  <a:path extrusionOk="0" h="3453" w="3448">
                    <a:moveTo>
                      <a:pt x="0" y="1"/>
                    </a:moveTo>
                    <a:lnTo>
                      <a:pt x="0" y="3452"/>
                    </a:lnTo>
                    <a:lnTo>
                      <a:pt x="3448" y="3452"/>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57"/>
              <p:cNvSpPr/>
              <p:nvPr/>
            </p:nvSpPr>
            <p:spPr>
              <a:xfrm>
                <a:off x="4198521" y="2712312"/>
                <a:ext cx="54793" cy="54840"/>
              </a:xfrm>
              <a:custGeom>
                <a:rect b="b" l="l" r="r" t="t"/>
                <a:pathLst>
                  <a:path extrusionOk="0" h="3521" w="3518">
                    <a:moveTo>
                      <a:pt x="1" y="0"/>
                    </a:moveTo>
                    <a:lnTo>
                      <a:pt x="1" y="3520"/>
                    </a:lnTo>
                    <a:lnTo>
                      <a:pt x="3517" y="3520"/>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57"/>
              <p:cNvSpPr/>
              <p:nvPr/>
            </p:nvSpPr>
            <p:spPr>
              <a:xfrm>
                <a:off x="4199066" y="2712842"/>
                <a:ext cx="53703" cy="53749"/>
              </a:xfrm>
              <a:custGeom>
                <a:rect b="b" l="l" r="r" t="t"/>
                <a:pathLst>
                  <a:path extrusionOk="0" h="3451" w="3448">
                    <a:moveTo>
                      <a:pt x="0" y="1"/>
                    </a:moveTo>
                    <a:lnTo>
                      <a:pt x="0"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57"/>
              <p:cNvSpPr/>
              <p:nvPr/>
            </p:nvSpPr>
            <p:spPr>
              <a:xfrm>
                <a:off x="4198521" y="2658610"/>
                <a:ext cx="54793" cy="54808"/>
              </a:xfrm>
              <a:custGeom>
                <a:rect b="b" l="l" r="r" t="t"/>
                <a:pathLst>
                  <a:path extrusionOk="0" h="3519" w="3518">
                    <a:moveTo>
                      <a:pt x="1" y="1"/>
                    </a:moveTo>
                    <a:lnTo>
                      <a:pt x="1" y="3518"/>
                    </a:lnTo>
                    <a:lnTo>
                      <a:pt x="3517" y="3518"/>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57"/>
              <p:cNvSpPr/>
              <p:nvPr/>
            </p:nvSpPr>
            <p:spPr>
              <a:xfrm>
                <a:off x="4199066" y="2659170"/>
                <a:ext cx="53703" cy="53687"/>
              </a:xfrm>
              <a:custGeom>
                <a:rect b="b" l="l" r="r" t="t"/>
                <a:pathLst>
                  <a:path extrusionOk="0" h="3447" w="3448">
                    <a:moveTo>
                      <a:pt x="0" y="0"/>
                    </a:moveTo>
                    <a:lnTo>
                      <a:pt x="0" y="3447"/>
                    </a:lnTo>
                    <a:lnTo>
                      <a:pt x="3448" y="3447"/>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57"/>
              <p:cNvSpPr/>
              <p:nvPr/>
            </p:nvSpPr>
            <p:spPr>
              <a:xfrm>
                <a:off x="4198521" y="2604876"/>
                <a:ext cx="54793" cy="54840"/>
              </a:xfrm>
              <a:custGeom>
                <a:rect b="b" l="l" r="r" t="t"/>
                <a:pathLst>
                  <a:path extrusionOk="0" h="3521" w="3518">
                    <a:moveTo>
                      <a:pt x="1" y="0"/>
                    </a:moveTo>
                    <a:lnTo>
                      <a:pt x="1"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57"/>
              <p:cNvSpPr/>
              <p:nvPr/>
            </p:nvSpPr>
            <p:spPr>
              <a:xfrm>
                <a:off x="4199066" y="2605405"/>
                <a:ext cx="53703" cy="53780"/>
              </a:xfrm>
              <a:custGeom>
                <a:rect b="b" l="l" r="r" t="t"/>
                <a:pathLst>
                  <a:path extrusionOk="0" h="3453" w="3448">
                    <a:moveTo>
                      <a:pt x="0" y="1"/>
                    </a:moveTo>
                    <a:lnTo>
                      <a:pt x="0" y="3452"/>
                    </a:lnTo>
                    <a:lnTo>
                      <a:pt x="3448" y="3452"/>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57"/>
              <p:cNvSpPr/>
              <p:nvPr/>
            </p:nvSpPr>
            <p:spPr>
              <a:xfrm>
                <a:off x="4198521" y="2551142"/>
                <a:ext cx="54793" cy="54840"/>
              </a:xfrm>
              <a:custGeom>
                <a:rect b="b" l="l" r="r" t="t"/>
                <a:pathLst>
                  <a:path extrusionOk="0" h="3521" w="3518">
                    <a:moveTo>
                      <a:pt x="1" y="0"/>
                    </a:moveTo>
                    <a:lnTo>
                      <a:pt x="1"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57"/>
              <p:cNvSpPr/>
              <p:nvPr/>
            </p:nvSpPr>
            <p:spPr>
              <a:xfrm>
                <a:off x="4199066" y="2551672"/>
                <a:ext cx="53703" cy="53749"/>
              </a:xfrm>
              <a:custGeom>
                <a:rect b="b" l="l" r="r" t="t"/>
                <a:pathLst>
                  <a:path extrusionOk="0" h="3451" w="3448">
                    <a:moveTo>
                      <a:pt x="0" y="1"/>
                    </a:moveTo>
                    <a:lnTo>
                      <a:pt x="0"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57"/>
              <p:cNvSpPr/>
              <p:nvPr/>
            </p:nvSpPr>
            <p:spPr>
              <a:xfrm>
                <a:off x="4198521" y="2497440"/>
                <a:ext cx="54793" cy="54793"/>
              </a:xfrm>
              <a:custGeom>
                <a:rect b="b" l="l" r="r" t="t"/>
                <a:pathLst>
                  <a:path extrusionOk="0" h="3518" w="3518">
                    <a:moveTo>
                      <a:pt x="1" y="1"/>
                    </a:moveTo>
                    <a:lnTo>
                      <a:pt x="1" y="3517"/>
                    </a:lnTo>
                    <a:lnTo>
                      <a:pt x="3517" y="3517"/>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57"/>
              <p:cNvSpPr/>
              <p:nvPr/>
            </p:nvSpPr>
            <p:spPr>
              <a:xfrm>
                <a:off x="4199066" y="2497985"/>
                <a:ext cx="53703" cy="53703"/>
              </a:xfrm>
              <a:custGeom>
                <a:rect b="b" l="l" r="r" t="t"/>
                <a:pathLst>
                  <a:path extrusionOk="0" h="3448" w="3448">
                    <a:moveTo>
                      <a:pt x="0" y="0"/>
                    </a:moveTo>
                    <a:lnTo>
                      <a:pt x="0" y="3448"/>
                    </a:lnTo>
                    <a:lnTo>
                      <a:pt x="3448" y="3448"/>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57"/>
              <p:cNvSpPr/>
              <p:nvPr/>
            </p:nvSpPr>
            <p:spPr>
              <a:xfrm>
                <a:off x="4198521" y="2443706"/>
                <a:ext cx="54793" cy="54840"/>
              </a:xfrm>
              <a:custGeom>
                <a:rect b="b" l="l" r="r" t="t"/>
                <a:pathLst>
                  <a:path extrusionOk="0" h="3521" w="3518">
                    <a:moveTo>
                      <a:pt x="1" y="1"/>
                    </a:moveTo>
                    <a:lnTo>
                      <a:pt x="1"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57"/>
              <p:cNvSpPr/>
              <p:nvPr/>
            </p:nvSpPr>
            <p:spPr>
              <a:xfrm>
                <a:off x="4199066" y="2444251"/>
                <a:ext cx="53703" cy="53749"/>
              </a:xfrm>
              <a:custGeom>
                <a:rect b="b" l="l" r="r" t="t"/>
                <a:pathLst>
                  <a:path extrusionOk="0" h="3451" w="3448">
                    <a:moveTo>
                      <a:pt x="0" y="0"/>
                    </a:moveTo>
                    <a:lnTo>
                      <a:pt x="0" y="3450"/>
                    </a:lnTo>
                    <a:lnTo>
                      <a:pt x="3448" y="3450"/>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57"/>
              <p:cNvSpPr/>
              <p:nvPr/>
            </p:nvSpPr>
            <p:spPr>
              <a:xfrm>
                <a:off x="4144787" y="3410726"/>
                <a:ext cx="54855" cy="54855"/>
              </a:xfrm>
              <a:custGeom>
                <a:rect b="b" l="l" r="r" t="t"/>
                <a:pathLst>
                  <a:path extrusionOk="0" h="3522"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57"/>
              <p:cNvSpPr/>
              <p:nvPr/>
            </p:nvSpPr>
            <p:spPr>
              <a:xfrm>
                <a:off x="4144787" y="3356993"/>
                <a:ext cx="54855" cy="54855"/>
              </a:xfrm>
              <a:custGeom>
                <a:rect b="b" l="l" r="r" t="t"/>
                <a:pathLst>
                  <a:path extrusionOk="0" h="3522"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57"/>
              <p:cNvSpPr/>
              <p:nvPr/>
            </p:nvSpPr>
            <p:spPr>
              <a:xfrm>
                <a:off x="4145332" y="3357538"/>
                <a:ext cx="53749" cy="53749"/>
              </a:xfrm>
              <a:custGeom>
                <a:rect b="b" l="l" r="r" t="t"/>
                <a:pathLst>
                  <a:path extrusionOk="0" h="3451" w="3451">
                    <a:moveTo>
                      <a:pt x="0" y="0"/>
                    </a:moveTo>
                    <a:lnTo>
                      <a:pt x="0" y="3450"/>
                    </a:lnTo>
                    <a:lnTo>
                      <a:pt x="3450" y="3450"/>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57"/>
              <p:cNvSpPr/>
              <p:nvPr/>
            </p:nvSpPr>
            <p:spPr>
              <a:xfrm>
                <a:off x="4144787" y="3303306"/>
                <a:ext cx="54855" cy="54777"/>
              </a:xfrm>
              <a:custGeom>
                <a:rect b="b" l="l" r="r" t="t"/>
                <a:pathLst>
                  <a:path extrusionOk="0" h="3517" w="3522">
                    <a:moveTo>
                      <a:pt x="1" y="0"/>
                    </a:moveTo>
                    <a:lnTo>
                      <a:pt x="1" y="3517"/>
                    </a:lnTo>
                    <a:lnTo>
                      <a:pt x="3521" y="3517"/>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57"/>
              <p:cNvSpPr/>
              <p:nvPr/>
            </p:nvSpPr>
            <p:spPr>
              <a:xfrm>
                <a:off x="4145332" y="3303835"/>
                <a:ext cx="53749" cy="53718"/>
              </a:xfrm>
              <a:custGeom>
                <a:rect b="b" l="l" r="r" t="t"/>
                <a:pathLst>
                  <a:path extrusionOk="0" h="3449" w="3451">
                    <a:moveTo>
                      <a:pt x="0" y="1"/>
                    </a:moveTo>
                    <a:lnTo>
                      <a:pt x="0" y="3448"/>
                    </a:lnTo>
                    <a:lnTo>
                      <a:pt x="3450" y="3448"/>
                    </a:lnTo>
                    <a:lnTo>
                      <a:pt x="34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57"/>
              <p:cNvSpPr/>
              <p:nvPr/>
            </p:nvSpPr>
            <p:spPr>
              <a:xfrm>
                <a:off x="4144787" y="3249572"/>
                <a:ext cx="54855" cy="54840"/>
              </a:xfrm>
              <a:custGeom>
                <a:rect b="b" l="l" r="r" t="t"/>
                <a:pathLst>
                  <a:path extrusionOk="0" h="3521" w="3522">
                    <a:moveTo>
                      <a:pt x="1" y="0"/>
                    </a:moveTo>
                    <a:lnTo>
                      <a:pt x="1"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57"/>
              <p:cNvSpPr/>
              <p:nvPr/>
            </p:nvSpPr>
            <p:spPr>
              <a:xfrm>
                <a:off x="4145332" y="3250101"/>
                <a:ext cx="53749" cy="53749"/>
              </a:xfrm>
              <a:custGeom>
                <a:rect b="b" l="l" r="r" t="t"/>
                <a:pathLst>
                  <a:path extrusionOk="0" h="3451" w="3451">
                    <a:moveTo>
                      <a:pt x="0" y="1"/>
                    </a:moveTo>
                    <a:lnTo>
                      <a:pt x="0" y="3451"/>
                    </a:lnTo>
                    <a:lnTo>
                      <a:pt x="3450" y="3451"/>
                    </a:lnTo>
                    <a:lnTo>
                      <a:pt x="34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57"/>
              <p:cNvSpPr/>
              <p:nvPr/>
            </p:nvSpPr>
            <p:spPr>
              <a:xfrm>
                <a:off x="4144787" y="3195807"/>
                <a:ext cx="54855" cy="54840"/>
              </a:xfrm>
              <a:custGeom>
                <a:rect b="b" l="l" r="r" t="t"/>
                <a:pathLst>
                  <a:path extrusionOk="0" h="3521"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57"/>
              <p:cNvSpPr/>
              <p:nvPr/>
            </p:nvSpPr>
            <p:spPr>
              <a:xfrm>
                <a:off x="4144787" y="3142135"/>
                <a:ext cx="54855" cy="54777"/>
              </a:xfrm>
              <a:custGeom>
                <a:rect b="b" l="l" r="r" t="t"/>
                <a:pathLst>
                  <a:path extrusionOk="0" h="3517" w="3522">
                    <a:moveTo>
                      <a:pt x="1" y="0"/>
                    </a:moveTo>
                    <a:lnTo>
                      <a:pt x="1" y="3517"/>
                    </a:lnTo>
                    <a:lnTo>
                      <a:pt x="3521" y="3517"/>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57"/>
              <p:cNvSpPr/>
              <p:nvPr/>
            </p:nvSpPr>
            <p:spPr>
              <a:xfrm>
                <a:off x="4145332" y="3142665"/>
                <a:ext cx="53749" cy="53718"/>
              </a:xfrm>
              <a:custGeom>
                <a:rect b="b" l="l" r="r" t="t"/>
                <a:pathLst>
                  <a:path extrusionOk="0" h="3449" w="3451">
                    <a:moveTo>
                      <a:pt x="0" y="1"/>
                    </a:moveTo>
                    <a:lnTo>
                      <a:pt x="0" y="3448"/>
                    </a:lnTo>
                    <a:lnTo>
                      <a:pt x="3450" y="3448"/>
                    </a:lnTo>
                    <a:lnTo>
                      <a:pt x="34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57"/>
              <p:cNvSpPr/>
              <p:nvPr/>
            </p:nvSpPr>
            <p:spPr>
              <a:xfrm>
                <a:off x="4144787" y="3088371"/>
                <a:ext cx="54855" cy="54855"/>
              </a:xfrm>
              <a:custGeom>
                <a:rect b="b" l="l" r="r" t="t"/>
                <a:pathLst>
                  <a:path extrusionOk="0" h="3522"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57"/>
              <p:cNvSpPr/>
              <p:nvPr/>
            </p:nvSpPr>
            <p:spPr>
              <a:xfrm>
                <a:off x="4145332" y="3088931"/>
                <a:ext cx="53749" cy="53749"/>
              </a:xfrm>
              <a:custGeom>
                <a:rect b="b" l="l" r="r" t="t"/>
                <a:pathLst>
                  <a:path extrusionOk="0" h="3451" w="3451">
                    <a:moveTo>
                      <a:pt x="0" y="1"/>
                    </a:moveTo>
                    <a:lnTo>
                      <a:pt x="0" y="3451"/>
                    </a:lnTo>
                    <a:lnTo>
                      <a:pt x="3450" y="3451"/>
                    </a:lnTo>
                    <a:lnTo>
                      <a:pt x="34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57"/>
              <p:cNvSpPr/>
              <p:nvPr/>
            </p:nvSpPr>
            <p:spPr>
              <a:xfrm>
                <a:off x="4144787" y="3034637"/>
                <a:ext cx="54855" cy="54855"/>
              </a:xfrm>
              <a:custGeom>
                <a:rect b="b" l="l" r="r" t="t"/>
                <a:pathLst>
                  <a:path extrusionOk="0" h="3522"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57"/>
              <p:cNvSpPr/>
              <p:nvPr/>
            </p:nvSpPr>
            <p:spPr>
              <a:xfrm>
                <a:off x="4145332" y="3035182"/>
                <a:ext cx="53749" cy="53765"/>
              </a:xfrm>
              <a:custGeom>
                <a:rect b="b" l="l" r="r" t="t"/>
                <a:pathLst>
                  <a:path extrusionOk="0" h="3452" w="3451">
                    <a:moveTo>
                      <a:pt x="0" y="0"/>
                    </a:moveTo>
                    <a:lnTo>
                      <a:pt x="0" y="3452"/>
                    </a:lnTo>
                    <a:lnTo>
                      <a:pt x="3450" y="3452"/>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57"/>
              <p:cNvSpPr/>
              <p:nvPr/>
            </p:nvSpPr>
            <p:spPr>
              <a:xfrm>
                <a:off x="4144787" y="2927216"/>
                <a:ext cx="54855" cy="54840"/>
              </a:xfrm>
              <a:custGeom>
                <a:rect b="b" l="l" r="r" t="t"/>
                <a:pathLst>
                  <a:path extrusionOk="0" h="3521" w="3522">
                    <a:moveTo>
                      <a:pt x="1" y="0"/>
                    </a:moveTo>
                    <a:lnTo>
                      <a:pt x="1"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57"/>
              <p:cNvSpPr/>
              <p:nvPr/>
            </p:nvSpPr>
            <p:spPr>
              <a:xfrm>
                <a:off x="4144787" y="2819780"/>
                <a:ext cx="54855" cy="54808"/>
              </a:xfrm>
              <a:custGeom>
                <a:rect b="b" l="l" r="r" t="t"/>
                <a:pathLst>
                  <a:path extrusionOk="0" h="3519" w="3522">
                    <a:moveTo>
                      <a:pt x="1" y="0"/>
                    </a:moveTo>
                    <a:lnTo>
                      <a:pt x="1" y="3518"/>
                    </a:lnTo>
                    <a:lnTo>
                      <a:pt x="3521" y="3518"/>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57"/>
              <p:cNvSpPr/>
              <p:nvPr/>
            </p:nvSpPr>
            <p:spPr>
              <a:xfrm>
                <a:off x="4145332" y="2820340"/>
                <a:ext cx="53749" cy="53687"/>
              </a:xfrm>
              <a:custGeom>
                <a:rect b="b" l="l" r="r" t="t"/>
                <a:pathLst>
                  <a:path extrusionOk="0" h="3447" w="3451">
                    <a:moveTo>
                      <a:pt x="0" y="0"/>
                    </a:moveTo>
                    <a:lnTo>
                      <a:pt x="0" y="3446"/>
                    </a:lnTo>
                    <a:lnTo>
                      <a:pt x="3450" y="3446"/>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57"/>
              <p:cNvSpPr/>
              <p:nvPr/>
            </p:nvSpPr>
            <p:spPr>
              <a:xfrm>
                <a:off x="4144787" y="2766046"/>
                <a:ext cx="54855" cy="54840"/>
              </a:xfrm>
              <a:custGeom>
                <a:rect b="b" l="l" r="r" t="t"/>
                <a:pathLst>
                  <a:path extrusionOk="0" h="3521" w="3522">
                    <a:moveTo>
                      <a:pt x="1" y="0"/>
                    </a:moveTo>
                    <a:lnTo>
                      <a:pt x="1"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57"/>
              <p:cNvSpPr/>
              <p:nvPr/>
            </p:nvSpPr>
            <p:spPr>
              <a:xfrm>
                <a:off x="4145332" y="2766576"/>
                <a:ext cx="53749" cy="53780"/>
              </a:xfrm>
              <a:custGeom>
                <a:rect b="b" l="l" r="r" t="t"/>
                <a:pathLst>
                  <a:path extrusionOk="0" h="3453" w="3451">
                    <a:moveTo>
                      <a:pt x="0" y="1"/>
                    </a:moveTo>
                    <a:lnTo>
                      <a:pt x="0" y="3452"/>
                    </a:lnTo>
                    <a:lnTo>
                      <a:pt x="3450" y="3452"/>
                    </a:lnTo>
                    <a:lnTo>
                      <a:pt x="34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57"/>
              <p:cNvSpPr/>
              <p:nvPr/>
            </p:nvSpPr>
            <p:spPr>
              <a:xfrm>
                <a:off x="4144787" y="2712312"/>
                <a:ext cx="54855" cy="54840"/>
              </a:xfrm>
              <a:custGeom>
                <a:rect b="b" l="l" r="r" t="t"/>
                <a:pathLst>
                  <a:path extrusionOk="0" h="3521" w="3522">
                    <a:moveTo>
                      <a:pt x="1" y="0"/>
                    </a:moveTo>
                    <a:lnTo>
                      <a:pt x="1"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57"/>
              <p:cNvSpPr/>
              <p:nvPr/>
            </p:nvSpPr>
            <p:spPr>
              <a:xfrm>
                <a:off x="4145332" y="2712842"/>
                <a:ext cx="53749" cy="53749"/>
              </a:xfrm>
              <a:custGeom>
                <a:rect b="b" l="l" r="r" t="t"/>
                <a:pathLst>
                  <a:path extrusionOk="0" h="3451" w="3451">
                    <a:moveTo>
                      <a:pt x="0" y="1"/>
                    </a:moveTo>
                    <a:lnTo>
                      <a:pt x="0" y="3451"/>
                    </a:lnTo>
                    <a:lnTo>
                      <a:pt x="3450" y="3451"/>
                    </a:lnTo>
                    <a:lnTo>
                      <a:pt x="34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57"/>
              <p:cNvSpPr/>
              <p:nvPr/>
            </p:nvSpPr>
            <p:spPr>
              <a:xfrm>
                <a:off x="4144787" y="2658610"/>
                <a:ext cx="54855" cy="54808"/>
              </a:xfrm>
              <a:custGeom>
                <a:rect b="b" l="l" r="r" t="t"/>
                <a:pathLst>
                  <a:path extrusionOk="0" h="3519" w="3522">
                    <a:moveTo>
                      <a:pt x="1" y="1"/>
                    </a:moveTo>
                    <a:lnTo>
                      <a:pt x="1" y="3518"/>
                    </a:lnTo>
                    <a:lnTo>
                      <a:pt x="3521" y="3518"/>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57"/>
              <p:cNvSpPr/>
              <p:nvPr/>
            </p:nvSpPr>
            <p:spPr>
              <a:xfrm>
                <a:off x="4144787" y="2604876"/>
                <a:ext cx="54855" cy="54840"/>
              </a:xfrm>
              <a:custGeom>
                <a:rect b="b" l="l" r="r" t="t"/>
                <a:pathLst>
                  <a:path extrusionOk="0" h="3521" w="3522">
                    <a:moveTo>
                      <a:pt x="1" y="0"/>
                    </a:moveTo>
                    <a:lnTo>
                      <a:pt x="1"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57"/>
              <p:cNvSpPr/>
              <p:nvPr/>
            </p:nvSpPr>
            <p:spPr>
              <a:xfrm>
                <a:off x="4145332" y="2605405"/>
                <a:ext cx="53749" cy="53780"/>
              </a:xfrm>
              <a:custGeom>
                <a:rect b="b" l="l" r="r" t="t"/>
                <a:pathLst>
                  <a:path extrusionOk="0" h="3453" w="3451">
                    <a:moveTo>
                      <a:pt x="0" y="1"/>
                    </a:moveTo>
                    <a:lnTo>
                      <a:pt x="0" y="3452"/>
                    </a:lnTo>
                    <a:lnTo>
                      <a:pt x="3450" y="3452"/>
                    </a:lnTo>
                    <a:lnTo>
                      <a:pt x="34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57"/>
              <p:cNvSpPr/>
              <p:nvPr/>
            </p:nvSpPr>
            <p:spPr>
              <a:xfrm>
                <a:off x="4144787" y="2551142"/>
                <a:ext cx="54855" cy="54840"/>
              </a:xfrm>
              <a:custGeom>
                <a:rect b="b" l="l" r="r" t="t"/>
                <a:pathLst>
                  <a:path extrusionOk="0" h="3521" w="3522">
                    <a:moveTo>
                      <a:pt x="1" y="0"/>
                    </a:moveTo>
                    <a:lnTo>
                      <a:pt x="1"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57"/>
              <p:cNvSpPr/>
              <p:nvPr/>
            </p:nvSpPr>
            <p:spPr>
              <a:xfrm>
                <a:off x="4144787" y="2497440"/>
                <a:ext cx="54855" cy="54793"/>
              </a:xfrm>
              <a:custGeom>
                <a:rect b="b" l="l" r="r" t="t"/>
                <a:pathLst>
                  <a:path extrusionOk="0" h="3518" w="3522">
                    <a:moveTo>
                      <a:pt x="1" y="1"/>
                    </a:moveTo>
                    <a:lnTo>
                      <a:pt x="1" y="3517"/>
                    </a:lnTo>
                    <a:lnTo>
                      <a:pt x="3521" y="3517"/>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57"/>
              <p:cNvSpPr/>
              <p:nvPr/>
            </p:nvSpPr>
            <p:spPr>
              <a:xfrm>
                <a:off x="4145332" y="2497985"/>
                <a:ext cx="53749" cy="53703"/>
              </a:xfrm>
              <a:custGeom>
                <a:rect b="b" l="l" r="r" t="t"/>
                <a:pathLst>
                  <a:path extrusionOk="0" h="3448" w="3451">
                    <a:moveTo>
                      <a:pt x="0" y="0"/>
                    </a:moveTo>
                    <a:lnTo>
                      <a:pt x="0" y="3448"/>
                    </a:lnTo>
                    <a:lnTo>
                      <a:pt x="3450" y="3448"/>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57"/>
              <p:cNvSpPr/>
              <p:nvPr/>
            </p:nvSpPr>
            <p:spPr>
              <a:xfrm>
                <a:off x="4144787" y="2443706"/>
                <a:ext cx="54855" cy="54840"/>
              </a:xfrm>
              <a:custGeom>
                <a:rect b="b" l="l" r="r" t="t"/>
                <a:pathLst>
                  <a:path extrusionOk="0" h="3521"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57"/>
              <p:cNvSpPr/>
              <p:nvPr/>
            </p:nvSpPr>
            <p:spPr>
              <a:xfrm>
                <a:off x="4145332" y="2444251"/>
                <a:ext cx="53749" cy="53749"/>
              </a:xfrm>
              <a:custGeom>
                <a:rect b="b" l="l" r="r" t="t"/>
                <a:pathLst>
                  <a:path extrusionOk="0" h="3451" w="3451">
                    <a:moveTo>
                      <a:pt x="0" y="0"/>
                    </a:moveTo>
                    <a:lnTo>
                      <a:pt x="0" y="3450"/>
                    </a:lnTo>
                    <a:lnTo>
                      <a:pt x="3450" y="3450"/>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57"/>
              <p:cNvSpPr/>
              <p:nvPr/>
            </p:nvSpPr>
            <p:spPr>
              <a:xfrm>
                <a:off x="4091054" y="3410726"/>
                <a:ext cx="54824" cy="54855"/>
              </a:xfrm>
              <a:custGeom>
                <a:rect b="b" l="l" r="r" t="t"/>
                <a:pathLst>
                  <a:path extrusionOk="0" h="3522"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57"/>
              <p:cNvSpPr/>
              <p:nvPr/>
            </p:nvSpPr>
            <p:spPr>
              <a:xfrm>
                <a:off x="4091054" y="3356993"/>
                <a:ext cx="54824" cy="54855"/>
              </a:xfrm>
              <a:custGeom>
                <a:rect b="b" l="l" r="r" t="t"/>
                <a:pathLst>
                  <a:path extrusionOk="0" h="3522"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57"/>
              <p:cNvSpPr/>
              <p:nvPr/>
            </p:nvSpPr>
            <p:spPr>
              <a:xfrm>
                <a:off x="4091583" y="3357538"/>
                <a:ext cx="53765" cy="53749"/>
              </a:xfrm>
              <a:custGeom>
                <a:rect b="b" l="l" r="r" t="t"/>
                <a:pathLst>
                  <a:path extrusionOk="0" h="3451" w="3452">
                    <a:moveTo>
                      <a:pt x="1" y="0"/>
                    </a:moveTo>
                    <a:lnTo>
                      <a:pt x="1" y="3450"/>
                    </a:lnTo>
                    <a:lnTo>
                      <a:pt x="3451" y="3450"/>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57"/>
              <p:cNvSpPr/>
              <p:nvPr/>
            </p:nvSpPr>
            <p:spPr>
              <a:xfrm>
                <a:off x="4091054" y="3303306"/>
                <a:ext cx="54824" cy="54777"/>
              </a:xfrm>
              <a:custGeom>
                <a:rect b="b" l="l" r="r" t="t"/>
                <a:pathLst>
                  <a:path extrusionOk="0" h="3517" w="3520">
                    <a:moveTo>
                      <a:pt x="1" y="0"/>
                    </a:moveTo>
                    <a:lnTo>
                      <a:pt x="1" y="3517"/>
                    </a:lnTo>
                    <a:lnTo>
                      <a:pt x="3520" y="3517"/>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57"/>
              <p:cNvSpPr/>
              <p:nvPr/>
            </p:nvSpPr>
            <p:spPr>
              <a:xfrm>
                <a:off x="4091583" y="3303835"/>
                <a:ext cx="53765" cy="53718"/>
              </a:xfrm>
              <a:custGeom>
                <a:rect b="b" l="l" r="r" t="t"/>
                <a:pathLst>
                  <a:path extrusionOk="0" h="3449" w="3452">
                    <a:moveTo>
                      <a:pt x="1" y="1"/>
                    </a:moveTo>
                    <a:lnTo>
                      <a:pt x="1" y="3448"/>
                    </a:lnTo>
                    <a:lnTo>
                      <a:pt x="3451" y="3448"/>
                    </a:lnTo>
                    <a:lnTo>
                      <a:pt x="3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57"/>
              <p:cNvSpPr/>
              <p:nvPr/>
            </p:nvSpPr>
            <p:spPr>
              <a:xfrm>
                <a:off x="4091054" y="3249572"/>
                <a:ext cx="54824" cy="54840"/>
              </a:xfrm>
              <a:custGeom>
                <a:rect b="b" l="l" r="r" t="t"/>
                <a:pathLst>
                  <a:path extrusionOk="0" h="3521" w="3520">
                    <a:moveTo>
                      <a:pt x="1" y="0"/>
                    </a:moveTo>
                    <a:lnTo>
                      <a:pt x="1" y="3520"/>
                    </a:lnTo>
                    <a:lnTo>
                      <a:pt x="3520" y="3520"/>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57"/>
              <p:cNvSpPr/>
              <p:nvPr/>
            </p:nvSpPr>
            <p:spPr>
              <a:xfrm>
                <a:off x="4091054" y="3195807"/>
                <a:ext cx="54824" cy="54840"/>
              </a:xfrm>
              <a:custGeom>
                <a:rect b="b" l="l" r="r" t="t"/>
                <a:pathLst>
                  <a:path extrusionOk="0" h="3521"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57"/>
              <p:cNvSpPr/>
              <p:nvPr/>
            </p:nvSpPr>
            <p:spPr>
              <a:xfrm>
                <a:off x="4091583" y="3196368"/>
                <a:ext cx="53765" cy="53749"/>
              </a:xfrm>
              <a:custGeom>
                <a:rect b="b" l="l" r="r" t="t"/>
                <a:pathLst>
                  <a:path extrusionOk="0" h="3451" w="3452">
                    <a:moveTo>
                      <a:pt x="1" y="0"/>
                    </a:moveTo>
                    <a:lnTo>
                      <a:pt x="1" y="3451"/>
                    </a:lnTo>
                    <a:lnTo>
                      <a:pt x="3451" y="3451"/>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57"/>
              <p:cNvSpPr/>
              <p:nvPr/>
            </p:nvSpPr>
            <p:spPr>
              <a:xfrm>
                <a:off x="4091054" y="3142135"/>
                <a:ext cx="54824" cy="54777"/>
              </a:xfrm>
              <a:custGeom>
                <a:rect b="b" l="l" r="r" t="t"/>
                <a:pathLst>
                  <a:path extrusionOk="0" h="3517" w="3520">
                    <a:moveTo>
                      <a:pt x="1" y="0"/>
                    </a:moveTo>
                    <a:lnTo>
                      <a:pt x="1" y="3517"/>
                    </a:lnTo>
                    <a:lnTo>
                      <a:pt x="3520" y="3517"/>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57"/>
              <p:cNvSpPr/>
              <p:nvPr/>
            </p:nvSpPr>
            <p:spPr>
              <a:xfrm>
                <a:off x="4091583" y="3142665"/>
                <a:ext cx="53765" cy="53718"/>
              </a:xfrm>
              <a:custGeom>
                <a:rect b="b" l="l" r="r" t="t"/>
                <a:pathLst>
                  <a:path extrusionOk="0" h="3449" w="3452">
                    <a:moveTo>
                      <a:pt x="1" y="1"/>
                    </a:moveTo>
                    <a:lnTo>
                      <a:pt x="1" y="3448"/>
                    </a:lnTo>
                    <a:lnTo>
                      <a:pt x="3451" y="3448"/>
                    </a:lnTo>
                    <a:lnTo>
                      <a:pt x="3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57"/>
              <p:cNvSpPr/>
              <p:nvPr/>
            </p:nvSpPr>
            <p:spPr>
              <a:xfrm>
                <a:off x="4091054" y="3088371"/>
                <a:ext cx="54824" cy="54855"/>
              </a:xfrm>
              <a:custGeom>
                <a:rect b="b" l="l" r="r" t="t"/>
                <a:pathLst>
                  <a:path extrusionOk="0" h="3522"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57"/>
              <p:cNvSpPr/>
              <p:nvPr/>
            </p:nvSpPr>
            <p:spPr>
              <a:xfrm>
                <a:off x="4091583" y="3088931"/>
                <a:ext cx="53765" cy="53749"/>
              </a:xfrm>
              <a:custGeom>
                <a:rect b="b" l="l" r="r" t="t"/>
                <a:pathLst>
                  <a:path extrusionOk="0" h="3451" w="3452">
                    <a:moveTo>
                      <a:pt x="1" y="1"/>
                    </a:moveTo>
                    <a:lnTo>
                      <a:pt x="1" y="3451"/>
                    </a:lnTo>
                    <a:lnTo>
                      <a:pt x="3451" y="3451"/>
                    </a:lnTo>
                    <a:lnTo>
                      <a:pt x="3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57"/>
              <p:cNvSpPr/>
              <p:nvPr/>
            </p:nvSpPr>
            <p:spPr>
              <a:xfrm>
                <a:off x="4091054" y="3034637"/>
                <a:ext cx="54824" cy="54855"/>
              </a:xfrm>
              <a:custGeom>
                <a:rect b="b" l="l" r="r" t="t"/>
                <a:pathLst>
                  <a:path extrusionOk="0" h="3522"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57"/>
              <p:cNvSpPr/>
              <p:nvPr/>
            </p:nvSpPr>
            <p:spPr>
              <a:xfrm>
                <a:off x="4091583" y="3035182"/>
                <a:ext cx="53765" cy="53765"/>
              </a:xfrm>
              <a:custGeom>
                <a:rect b="b" l="l" r="r" t="t"/>
                <a:pathLst>
                  <a:path extrusionOk="0" h="3452" w="3452">
                    <a:moveTo>
                      <a:pt x="1" y="0"/>
                    </a:moveTo>
                    <a:lnTo>
                      <a:pt x="1" y="3452"/>
                    </a:lnTo>
                    <a:lnTo>
                      <a:pt x="3451" y="3452"/>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57"/>
              <p:cNvSpPr/>
              <p:nvPr/>
            </p:nvSpPr>
            <p:spPr>
              <a:xfrm>
                <a:off x="4091054" y="2927216"/>
                <a:ext cx="54824" cy="54840"/>
              </a:xfrm>
              <a:custGeom>
                <a:rect b="b" l="l" r="r" t="t"/>
                <a:pathLst>
                  <a:path extrusionOk="0" h="3521" w="3520">
                    <a:moveTo>
                      <a:pt x="1" y="0"/>
                    </a:moveTo>
                    <a:lnTo>
                      <a:pt x="1" y="3520"/>
                    </a:lnTo>
                    <a:lnTo>
                      <a:pt x="3520" y="3520"/>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57"/>
              <p:cNvSpPr/>
              <p:nvPr/>
            </p:nvSpPr>
            <p:spPr>
              <a:xfrm>
                <a:off x="4091583" y="2927761"/>
                <a:ext cx="53765" cy="53765"/>
              </a:xfrm>
              <a:custGeom>
                <a:rect b="b" l="l" r="r" t="t"/>
                <a:pathLst>
                  <a:path extrusionOk="0" h="3452" w="3452">
                    <a:moveTo>
                      <a:pt x="1" y="1"/>
                    </a:moveTo>
                    <a:lnTo>
                      <a:pt x="1" y="3451"/>
                    </a:lnTo>
                    <a:lnTo>
                      <a:pt x="3451" y="3451"/>
                    </a:lnTo>
                    <a:lnTo>
                      <a:pt x="3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57"/>
              <p:cNvSpPr/>
              <p:nvPr/>
            </p:nvSpPr>
            <p:spPr>
              <a:xfrm>
                <a:off x="4091054" y="2819780"/>
                <a:ext cx="54824" cy="54808"/>
              </a:xfrm>
              <a:custGeom>
                <a:rect b="b" l="l" r="r" t="t"/>
                <a:pathLst>
                  <a:path extrusionOk="0" h="3519" w="3520">
                    <a:moveTo>
                      <a:pt x="1" y="0"/>
                    </a:moveTo>
                    <a:lnTo>
                      <a:pt x="1" y="3518"/>
                    </a:lnTo>
                    <a:lnTo>
                      <a:pt x="3520" y="3518"/>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57"/>
              <p:cNvSpPr/>
              <p:nvPr/>
            </p:nvSpPr>
            <p:spPr>
              <a:xfrm>
                <a:off x="4091583" y="2820340"/>
                <a:ext cx="53765" cy="53687"/>
              </a:xfrm>
              <a:custGeom>
                <a:rect b="b" l="l" r="r" t="t"/>
                <a:pathLst>
                  <a:path extrusionOk="0" h="3447" w="3452">
                    <a:moveTo>
                      <a:pt x="1" y="0"/>
                    </a:moveTo>
                    <a:lnTo>
                      <a:pt x="1" y="3446"/>
                    </a:lnTo>
                    <a:lnTo>
                      <a:pt x="3451" y="3446"/>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57"/>
              <p:cNvSpPr/>
              <p:nvPr/>
            </p:nvSpPr>
            <p:spPr>
              <a:xfrm>
                <a:off x="4091054" y="2766046"/>
                <a:ext cx="54824" cy="54840"/>
              </a:xfrm>
              <a:custGeom>
                <a:rect b="b" l="l" r="r" t="t"/>
                <a:pathLst>
                  <a:path extrusionOk="0" h="3521" w="3520">
                    <a:moveTo>
                      <a:pt x="1" y="0"/>
                    </a:moveTo>
                    <a:lnTo>
                      <a:pt x="1" y="3521"/>
                    </a:lnTo>
                    <a:lnTo>
                      <a:pt x="3520" y="3521"/>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57"/>
              <p:cNvSpPr/>
              <p:nvPr/>
            </p:nvSpPr>
            <p:spPr>
              <a:xfrm>
                <a:off x="4091583" y="2766576"/>
                <a:ext cx="53765" cy="53780"/>
              </a:xfrm>
              <a:custGeom>
                <a:rect b="b" l="l" r="r" t="t"/>
                <a:pathLst>
                  <a:path extrusionOk="0" h="3453" w="3452">
                    <a:moveTo>
                      <a:pt x="1" y="1"/>
                    </a:moveTo>
                    <a:lnTo>
                      <a:pt x="1" y="3452"/>
                    </a:lnTo>
                    <a:lnTo>
                      <a:pt x="3451" y="3452"/>
                    </a:lnTo>
                    <a:lnTo>
                      <a:pt x="3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57"/>
              <p:cNvSpPr/>
              <p:nvPr/>
            </p:nvSpPr>
            <p:spPr>
              <a:xfrm>
                <a:off x="4091054" y="2712312"/>
                <a:ext cx="54824" cy="54840"/>
              </a:xfrm>
              <a:custGeom>
                <a:rect b="b" l="l" r="r" t="t"/>
                <a:pathLst>
                  <a:path extrusionOk="0" h="3521" w="3520">
                    <a:moveTo>
                      <a:pt x="1" y="0"/>
                    </a:moveTo>
                    <a:lnTo>
                      <a:pt x="1" y="3520"/>
                    </a:lnTo>
                    <a:lnTo>
                      <a:pt x="3520" y="3520"/>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57"/>
              <p:cNvSpPr/>
              <p:nvPr/>
            </p:nvSpPr>
            <p:spPr>
              <a:xfrm>
                <a:off x="4091583" y="2712842"/>
                <a:ext cx="53765" cy="53749"/>
              </a:xfrm>
              <a:custGeom>
                <a:rect b="b" l="l" r="r" t="t"/>
                <a:pathLst>
                  <a:path extrusionOk="0" h="3451" w="3452">
                    <a:moveTo>
                      <a:pt x="1" y="1"/>
                    </a:moveTo>
                    <a:lnTo>
                      <a:pt x="1" y="3451"/>
                    </a:lnTo>
                    <a:lnTo>
                      <a:pt x="3451" y="3451"/>
                    </a:lnTo>
                    <a:lnTo>
                      <a:pt x="3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57"/>
              <p:cNvSpPr/>
              <p:nvPr/>
            </p:nvSpPr>
            <p:spPr>
              <a:xfrm>
                <a:off x="4091054" y="2658610"/>
                <a:ext cx="54824" cy="54808"/>
              </a:xfrm>
              <a:custGeom>
                <a:rect b="b" l="l" r="r" t="t"/>
                <a:pathLst>
                  <a:path extrusionOk="0" h="3519" w="3520">
                    <a:moveTo>
                      <a:pt x="1" y="1"/>
                    </a:moveTo>
                    <a:lnTo>
                      <a:pt x="1" y="3518"/>
                    </a:lnTo>
                    <a:lnTo>
                      <a:pt x="3520" y="3518"/>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4" name="Google Shape;11344;p57"/>
              <p:cNvSpPr/>
              <p:nvPr/>
            </p:nvSpPr>
            <p:spPr>
              <a:xfrm>
                <a:off x="4091054" y="2604876"/>
                <a:ext cx="54824" cy="54840"/>
              </a:xfrm>
              <a:custGeom>
                <a:rect b="b" l="l" r="r" t="t"/>
                <a:pathLst>
                  <a:path extrusionOk="0" h="3521" w="3520">
                    <a:moveTo>
                      <a:pt x="1" y="0"/>
                    </a:moveTo>
                    <a:lnTo>
                      <a:pt x="1" y="3521"/>
                    </a:lnTo>
                    <a:lnTo>
                      <a:pt x="3520" y="3521"/>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5" name="Google Shape;11345;p57"/>
              <p:cNvSpPr/>
              <p:nvPr/>
            </p:nvSpPr>
            <p:spPr>
              <a:xfrm>
                <a:off x="4091583" y="2605405"/>
                <a:ext cx="53765" cy="53780"/>
              </a:xfrm>
              <a:custGeom>
                <a:rect b="b" l="l" r="r" t="t"/>
                <a:pathLst>
                  <a:path extrusionOk="0" h="3453" w="3452">
                    <a:moveTo>
                      <a:pt x="1" y="1"/>
                    </a:moveTo>
                    <a:lnTo>
                      <a:pt x="1" y="3452"/>
                    </a:lnTo>
                    <a:lnTo>
                      <a:pt x="3451" y="3452"/>
                    </a:lnTo>
                    <a:lnTo>
                      <a:pt x="3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57"/>
              <p:cNvSpPr/>
              <p:nvPr/>
            </p:nvSpPr>
            <p:spPr>
              <a:xfrm>
                <a:off x="4091054" y="2551142"/>
                <a:ext cx="54824" cy="54840"/>
              </a:xfrm>
              <a:custGeom>
                <a:rect b="b" l="l" r="r" t="t"/>
                <a:pathLst>
                  <a:path extrusionOk="0" h="3521" w="3520">
                    <a:moveTo>
                      <a:pt x="1" y="0"/>
                    </a:moveTo>
                    <a:lnTo>
                      <a:pt x="1" y="3521"/>
                    </a:lnTo>
                    <a:lnTo>
                      <a:pt x="3520" y="3521"/>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57"/>
              <p:cNvSpPr/>
              <p:nvPr/>
            </p:nvSpPr>
            <p:spPr>
              <a:xfrm>
                <a:off x="4091054" y="2497440"/>
                <a:ext cx="54824" cy="54793"/>
              </a:xfrm>
              <a:custGeom>
                <a:rect b="b" l="l" r="r" t="t"/>
                <a:pathLst>
                  <a:path extrusionOk="0" h="3518" w="3520">
                    <a:moveTo>
                      <a:pt x="1" y="1"/>
                    </a:moveTo>
                    <a:lnTo>
                      <a:pt x="1" y="3517"/>
                    </a:lnTo>
                    <a:lnTo>
                      <a:pt x="3520" y="3517"/>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57"/>
              <p:cNvSpPr/>
              <p:nvPr/>
            </p:nvSpPr>
            <p:spPr>
              <a:xfrm>
                <a:off x="4091583" y="2497985"/>
                <a:ext cx="53765" cy="53703"/>
              </a:xfrm>
              <a:custGeom>
                <a:rect b="b" l="l" r="r" t="t"/>
                <a:pathLst>
                  <a:path extrusionOk="0" h="3448" w="3452">
                    <a:moveTo>
                      <a:pt x="1" y="0"/>
                    </a:moveTo>
                    <a:lnTo>
                      <a:pt x="1" y="3448"/>
                    </a:lnTo>
                    <a:lnTo>
                      <a:pt x="3451" y="3448"/>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57"/>
              <p:cNvSpPr/>
              <p:nvPr/>
            </p:nvSpPr>
            <p:spPr>
              <a:xfrm>
                <a:off x="4091054" y="2443706"/>
                <a:ext cx="54824" cy="54840"/>
              </a:xfrm>
              <a:custGeom>
                <a:rect b="b" l="l" r="r" t="t"/>
                <a:pathLst>
                  <a:path extrusionOk="0" h="3521"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57"/>
              <p:cNvSpPr/>
              <p:nvPr/>
            </p:nvSpPr>
            <p:spPr>
              <a:xfrm>
                <a:off x="4091583" y="2444251"/>
                <a:ext cx="53765" cy="53749"/>
              </a:xfrm>
              <a:custGeom>
                <a:rect b="b" l="l" r="r" t="t"/>
                <a:pathLst>
                  <a:path extrusionOk="0" h="3451" w="3452">
                    <a:moveTo>
                      <a:pt x="1" y="0"/>
                    </a:moveTo>
                    <a:lnTo>
                      <a:pt x="1" y="3450"/>
                    </a:lnTo>
                    <a:lnTo>
                      <a:pt x="3451" y="3450"/>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57"/>
              <p:cNvSpPr/>
              <p:nvPr/>
            </p:nvSpPr>
            <p:spPr>
              <a:xfrm>
                <a:off x="4037366" y="3410726"/>
                <a:ext cx="54777" cy="54855"/>
              </a:xfrm>
              <a:custGeom>
                <a:rect b="b" l="l" r="r" t="t"/>
                <a:pathLst>
                  <a:path extrusionOk="0" h="3522" w="3517">
                    <a:moveTo>
                      <a:pt x="0" y="1"/>
                    </a:moveTo>
                    <a:lnTo>
                      <a:pt x="0" y="3521"/>
                    </a:lnTo>
                    <a:lnTo>
                      <a:pt x="3516" y="3521"/>
                    </a:lnTo>
                    <a:lnTo>
                      <a:pt x="35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57"/>
              <p:cNvSpPr/>
              <p:nvPr/>
            </p:nvSpPr>
            <p:spPr>
              <a:xfrm>
                <a:off x="4037366" y="3356993"/>
                <a:ext cx="54777" cy="54855"/>
              </a:xfrm>
              <a:custGeom>
                <a:rect b="b" l="l" r="r" t="t"/>
                <a:pathLst>
                  <a:path extrusionOk="0" h="3522" w="3517">
                    <a:moveTo>
                      <a:pt x="0" y="1"/>
                    </a:moveTo>
                    <a:lnTo>
                      <a:pt x="0" y="3521"/>
                    </a:lnTo>
                    <a:lnTo>
                      <a:pt x="3516" y="3521"/>
                    </a:lnTo>
                    <a:lnTo>
                      <a:pt x="35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57"/>
              <p:cNvSpPr/>
              <p:nvPr/>
            </p:nvSpPr>
            <p:spPr>
              <a:xfrm>
                <a:off x="4037896" y="3357538"/>
                <a:ext cx="53703" cy="53749"/>
              </a:xfrm>
              <a:custGeom>
                <a:rect b="b" l="l" r="r" t="t"/>
                <a:pathLst>
                  <a:path extrusionOk="0" h="3451" w="3448">
                    <a:moveTo>
                      <a:pt x="0" y="0"/>
                    </a:moveTo>
                    <a:lnTo>
                      <a:pt x="0" y="3450"/>
                    </a:lnTo>
                    <a:lnTo>
                      <a:pt x="3448" y="3450"/>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57"/>
              <p:cNvSpPr/>
              <p:nvPr/>
            </p:nvSpPr>
            <p:spPr>
              <a:xfrm>
                <a:off x="4037366" y="3303306"/>
                <a:ext cx="54777" cy="54777"/>
              </a:xfrm>
              <a:custGeom>
                <a:rect b="b" l="l" r="r" t="t"/>
                <a:pathLst>
                  <a:path extrusionOk="0" h="3517" w="3517">
                    <a:moveTo>
                      <a:pt x="0" y="0"/>
                    </a:moveTo>
                    <a:lnTo>
                      <a:pt x="0" y="3517"/>
                    </a:lnTo>
                    <a:lnTo>
                      <a:pt x="3516" y="3517"/>
                    </a:lnTo>
                    <a:lnTo>
                      <a:pt x="3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57"/>
              <p:cNvSpPr/>
              <p:nvPr/>
            </p:nvSpPr>
            <p:spPr>
              <a:xfrm>
                <a:off x="4037896" y="3303835"/>
                <a:ext cx="53703" cy="53718"/>
              </a:xfrm>
              <a:custGeom>
                <a:rect b="b" l="l" r="r" t="t"/>
                <a:pathLst>
                  <a:path extrusionOk="0" h="3449" w="3448">
                    <a:moveTo>
                      <a:pt x="0" y="1"/>
                    </a:moveTo>
                    <a:lnTo>
                      <a:pt x="0" y="3448"/>
                    </a:lnTo>
                    <a:lnTo>
                      <a:pt x="3448" y="3448"/>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57"/>
              <p:cNvSpPr/>
              <p:nvPr/>
            </p:nvSpPr>
            <p:spPr>
              <a:xfrm>
                <a:off x="4037366" y="3249572"/>
                <a:ext cx="54777" cy="54840"/>
              </a:xfrm>
              <a:custGeom>
                <a:rect b="b" l="l" r="r" t="t"/>
                <a:pathLst>
                  <a:path extrusionOk="0" h="3521" w="3517">
                    <a:moveTo>
                      <a:pt x="0" y="0"/>
                    </a:moveTo>
                    <a:lnTo>
                      <a:pt x="0" y="3520"/>
                    </a:lnTo>
                    <a:lnTo>
                      <a:pt x="3516" y="3520"/>
                    </a:lnTo>
                    <a:lnTo>
                      <a:pt x="3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57"/>
              <p:cNvSpPr/>
              <p:nvPr/>
            </p:nvSpPr>
            <p:spPr>
              <a:xfrm>
                <a:off x="4037896" y="3250101"/>
                <a:ext cx="53703" cy="53749"/>
              </a:xfrm>
              <a:custGeom>
                <a:rect b="b" l="l" r="r" t="t"/>
                <a:pathLst>
                  <a:path extrusionOk="0" h="3451" w="3448">
                    <a:moveTo>
                      <a:pt x="0" y="1"/>
                    </a:moveTo>
                    <a:lnTo>
                      <a:pt x="0"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57"/>
              <p:cNvSpPr/>
              <p:nvPr/>
            </p:nvSpPr>
            <p:spPr>
              <a:xfrm>
                <a:off x="4037366" y="3195807"/>
                <a:ext cx="54777" cy="54840"/>
              </a:xfrm>
              <a:custGeom>
                <a:rect b="b" l="l" r="r" t="t"/>
                <a:pathLst>
                  <a:path extrusionOk="0" h="3521" w="3517">
                    <a:moveTo>
                      <a:pt x="0" y="1"/>
                    </a:moveTo>
                    <a:lnTo>
                      <a:pt x="0" y="3521"/>
                    </a:lnTo>
                    <a:lnTo>
                      <a:pt x="3516" y="3521"/>
                    </a:lnTo>
                    <a:lnTo>
                      <a:pt x="35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57"/>
              <p:cNvSpPr/>
              <p:nvPr/>
            </p:nvSpPr>
            <p:spPr>
              <a:xfrm>
                <a:off x="4037896" y="3196368"/>
                <a:ext cx="53703" cy="53749"/>
              </a:xfrm>
              <a:custGeom>
                <a:rect b="b" l="l" r="r" t="t"/>
                <a:pathLst>
                  <a:path extrusionOk="0" h="3451" w="3448">
                    <a:moveTo>
                      <a:pt x="0" y="0"/>
                    </a:moveTo>
                    <a:lnTo>
                      <a:pt x="0" y="3451"/>
                    </a:lnTo>
                    <a:lnTo>
                      <a:pt x="3448" y="3451"/>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57"/>
              <p:cNvSpPr/>
              <p:nvPr/>
            </p:nvSpPr>
            <p:spPr>
              <a:xfrm>
                <a:off x="4037366" y="3142135"/>
                <a:ext cx="54777" cy="54777"/>
              </a:xfrm>
              <a:custGeom>
                <a:rect b="b" l="l" r="r" t="t"/>
                <a:pathLst>
                  <a:path extrusionOk="0" h="3517" w="3517">
                    <a:moveTo>
                      <a:pt x="0" y="0"/>
                    </a:moveTo>
                    <a:lnTo>
                      <a:pt x="0" y="3517"/>
                    </a:lnTo>
                    <a:lnTo>
                      <a:pt x="3516" y="3517"/>
                    </a:lnTo>
                    <a:lnTo>
                      <a:pt x="3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57"/>
              <p:cNvSpPr/>
              <p:nvPr/>
            </p:nvSpPr>
            <p:spPr>
              <a:xfrm>
                <a:off x="4037896" y="3142665"/>
                <a:ext cx="53703" cy="53718"/>
              </a:xfrm>
              <a:custGeom>
                <a:rect b="b" l="l" r="r" t="t"/>
                <a:pathLst>
                  <a:path extrusionOk="0" h="3449" w="3448">
                    <a:moveTo>
                      <a:pt x="0" y="1"/>
                    </a:moveTo>
                    <a:lnTo>
                      <a:pt x="0" y="3448"/>
                    </a:lnTo>
                    <a:lnTo>
                      <a:pt x="3448" y="3448"/>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57"/>
              <p:cNvSpPr/>
              <p:nvPr/>
            </p:nvSpPr>
            <p:spPr>
              <a:xfrm>
                <a:off x="4037366" y="3088371"/>
                <a:ext cx="54777" cy="54855"/>
              </a:xfrm>
              <a:custGeom>
                <a:rect b="b" l="l" r="r" t="t"/>
                <a:pathLst>
                  <a:path extrusionOk="0" h="3522" w="3517">
                    <a:moveTo>
                      <a:pt x="0" y="1"/>
                    </a:moveTo>
                    <a:lnTo>
                      <a:pt x="0" y="3521"/>
                    </a:lnTo>
                    <a:lnTo>
                      <a:pt x="3516" y="3521"/>
                    </a:lnTo>
                    <a:lnTo>
                      <a:pt x="35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57"/>
              <p:cNvSpPr/>
              <p:nvPr/>
            </p:nvSpPr>
            <p:spPr>
              <a:xfrm>
                <a:off x="4037896" y="3088931"/>
                <a:ext cx="53703" cy="53749"/>
              </a:xfrm>
              <a:custGeom>
                <a:rect b="b" l="l" r="r" t="t"/>
                <a:pathLst>
                  <a:path extrusionOk="0" h="3451" w="3448">
                    <a:moveTo>
                      <a:pt x="0" y="1"/>
                    </a:moveTo>
                    <a:lnTo>
                      <a:pt x="0"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57"/>
              <p:cNvSpPr/>
              <p:nvPr/>
            </p:nvSpPr>
            <p:spPr>
              <a:xfrm>
                <a:off x="4037366" y="3034637"/>
                <a:ext cx="54777" cy="54855"/>
              </a:xfrm>
              <a:custGeom>
                <a:rect b="b" l="l" r="r" t="t"/>
                <a:pathLst>
                  <a:path extrusionOk="0" h="3522" w="3517">
                    <a:moveTo>
                      <a:pt x="0" y="1"/>
                    </a:moveTo>
                    <a:lnTo>
                      <a:pt x="0" y="3521"/>
                    </a:lnTo>
                    <a:lnTo>
                      <a:pt x="3516" y="3521"/>
                    </a:lnTo>
                    <a:lnTo>
                      <a:pt x="35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57"/>
              <p:cNvSpPr/>
              <p:nvPr/>
            </p:nvSpPr>
            <p:spPr>
              <a:xfrm>
                <a:off x="4037896" y="3035182"/>
                <a:ext cx="53703" cy="53765"/>
              </a:xfrm>
              <a:custGeom>
                <a:rect b="b" l="l" r="r" t="t"/>
                <a:pathLst>
                  <a:path extrusionOk="0" h="3452" w="3448">
                    <a:moveTo>
                      <a:pt x="0" y="0"/>
                    </a:moveTo>
                    <a:lnTo>
                      <a:pt x="0" y="3452"/>
                    </a:lnTo>
                    <a:lnTo>
                      <a:pt x="3448" y="3452"/>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57"/>
              <p:cNvSpPr/>
              <p:nvPr/>
            </p:nvSpPr>
            <p:spPr>
              <a:xfrm>
                <a:off x="4037366" y="2927216"/>
                <a:ext cx="54777" cy="54840"/>
              </a:xfrm>
              <a:custGeom>
                <a:rect b="b" l="l" r="r" t="t"/>
                <a:pathLst>
                  <a:path extrusionOk="0" h="3521" w="3517">
                    <a:moveTo>
                      <a:pt x="0" y="0"/>
                    </a:moveTo>
                    <a:lnTo>
                      <a:pt x="0" y="3520"/>
                    </a:lnTo>
                    <a:lnTo>
                      <a:pt x="3516" y="3520"/>
                    </a:lnTo>
                    <a:lnTo>
                      <a:pt x="3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57"/>
              <p:cNvSpPr/>
              <p:nvPr/>
            </p:nvSpPr>
            <p:spPr>
              <a:xfrm>
                <a:off x="4037896" y="2927761"/>
                <a:ext cx="53703" cy="53765"/>
              </a:xfrm>
              <a:custGeom>
                <a:rect b="b" l="l" r="r" t="t"/>
                <a:pathLst>
                  <a:path extrusionOk="0" h="3452" w="3448">
                    <a:moveTo>
                      <a:pt x="0" y="1"/>
                    </a:moveTo>
                    <a:lnTo>
                      <a:pt x="0"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57"/>
              <p:cNvSpPr/>
              <p:nvPr/>
            </p:nvSpPr>
            <p:spPr>
              <a:xfrm>
                <a:off x="4037366" y="2819780"/>
                <a:ext cx="54777" cy="54808"/>
              </a:xfrm>
              <a:custGeom>
                <a:rect b="b" l="l" r="r" t="t"/>
                <a:pathLst>
                  <a:path extrusionOk="0" h="3519" w="3517">
                    <a:moveTo>
                      <a:pt x="0" y="0"/>
                    </a:moveTo>
                    <a:lnTo>
                      <a:pt x="0" y="3518"/>
                    </a:lnTo>
                    <a:lnTo>
                      <a:pt x="3516" y="3518"/>
                    </a:lnTo>
                    <a:lnTo>
                      <a:pt x="3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57"/>
              <p:cNvSpPr/>
              <p:nvPr/>
            </p:nvSpPr>
            <p:spPr>
              <a:xfrm>
                <a:off x="4037896" y="2820340"/>
                <a:ext cx="53703" cy="53687"/>
              </a:xfrm>
              <a:custGeom>
                <a:rect b="b" l="l" r="r" t="t"/>
                <a:pathLst>
                  <a:path extrusionOk="0" h="3447" w="3448">
                    <a:moveTo>
                      <a:pt x="0" y="0"/>
                    </a:moveTo>
                    <a:lnTo>
                      <a:pt x="0" y="3446"/>
                    </a:lnTo>
                    <a:lnTo>
                      <a:pt x="3448" y="3446"/>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57"/>
              <p:cNvSpPr/>
              <p:nvPr/>
            </p:nvSpPr>
            <p:spPr>
              <a:xfrm>
                <a:off x="4037366" y="2766046"/>
                <a:ext cx="54777" cy="54840"/>
              </a:xfrm>
              <a:custGeom>
                <a:rect b="b" l="l" r="r" t="t"/>
                <a:pathLst>
                  <a:path extrusionOk="0" h="3521" w="3517">
                    <a:moveTo>
                      <a:pt x="0" y="0"/>
                    </a:moveTo>
                    <a:lnTo>
                      <a:pt x="0" y="3521"/>
                    </a:lnTo>
                    <a:lnTo>
                      <a:pt x="3516" y="3521"/>
                    </a:lnTo>
                    <a:lnTo>
                      <a:pt x="3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57"/>
              <p:cNvSpPr/>
              <p:nvPr/>
            </p:nvSpPr>
            <p:spPr>
              <a:xfrm>
                <a:off x="4037896" y="2766576"/>
                <a:ext cx="53703" cy="53780"/>
              </a:xfrm>
              <a:custGeom>
                <a:rect b="b" l="l" r="r" t="t"/>
                <a:pathLst>
                  <a:path extrusionOk="0" h="3453" w="3448">
                    <a:moveTo>
                      <a:pt x="0" y="1"/>
                    </a:moveTo>
                    <a:lnTo>
                      <a:pt x="0" y="3452"/>
                    </a:lnTo>
                    <a:lnTo>
                      <a:pt x="3448" y="3452"/>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57"/>
              <p:cNvSpPr/>
              <p:nvPr/>
            </p:nvSpPr>
            <p:spPr>
              <a:xfrm>
                <a:off x="4037366" y="2712312"/>
                <a:ext cx="54777" cy="54840"/>
              </a:xfrm>
              <a:custGeom>
                <a:rect b="b" l="l" r="r" t="t"/>
                <a:pathLst>
                  <a:path extrusionOk="0" h="3521" w="3517">
                    <a:moveTo>
                      <a:pt x="0" y="0"/>
                    </a:moveTo>
                    <a:lnTo>
                      <a:pt x="0" y="3520"/>
                    </a:lnTo>
                    <a:lnTo>
                      <a:pt x="3516" y="3520"/>
                    </a:lnTo>
                    <a:lnTo>
                      <a:pt x="3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57"/>
              <p:cNvSpPr/>
              <p:nvPr/>
            </p:nvSpPr>
            <p:spPr>
              <a:xfrm>
                <a:off x="4037896" y="2712842"/>
                <a:ext cx="53703" cy="53749"/>
              </a:xfrm>
              <a:custGeom>
                <a:rect b="b" l="l" r="r" t="t"/>
                <a:pathLst>
                  <a:path extrusionOk="0" h="3451" w="3448">
                    <a:moveTo>
                      <a:pt x="0" y="1"/>
                    </a:moveTo>
                    <a:lnTo>
                      <a:pt x="0"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57"/>
              <p:cNvSpPr/>
              <p:nvPr/>
            </p:nvSpPr>
            <p:spPr>
              <a:xfrm>
                <a:off x="4037366" y="2658610"/>
                <a:ext cx="54777" cy="54808"/>
              </a:xfrm>
              <a:custGeom>
                <a:rect b="b" l="l" r="r" t="t"/>
                <a:pathLst>
                  <a:path extrusionOk="0" h="3519" w="3517">
                    <a:moveTo>
                      <a:pt x="0" y="1"/>
                    </a:moveTo>
                    <a:lnTo>
                      <a:pt x="0" y="3518"/>
                    </a:lnTo>
                    <a:lnTo>
                      <a:pt x="3516" y="3518"/>
                    </a:lnTo>
                    <a:lnTo>
                      <a:pt x="35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57"/>
              <p:cNvSpPr/>
              <p:nvPr/>
            </p:nvSpPr>
            <p:spPr>
              <a:xfrm>
                <a:off x="4037896" y="2659170"/>
                <a:ext cx="53703" cy="53687"/>
              </a:xfrm>
              <a:custGeom>
                <a:rect b="b" l="l" r="r" t="t"/>
                <a:pathLst>
                  <a:path extrusionOk="0" h="3447" w="3448">
                    <a:moveTo>
                      <a:pt x="0" y="0"/>
                    </a:moveTo>
                    <a:lnTo>
                      <a:pt x="0" y="3447"/>
                    </a:lnTo>
                    <a:lnTo>
                      <a:pt x="3448" y="3447"/>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57"/>
              <p:cNvSpPr/>
              <p:nvPr/>
            </p:nvSpPr>
            <p:spPr>
              <a:xfrm>
                <a:off x="4037366" y="2604876"/>
                <a:ext cx="54777" cy="54840"/>
              </a:xfrm>
              <a:custGeom>
                <a:rect b="b" l="l" r="r" t="t"/>
                <a:pathLst>
                  <a:path extrusionOk="0" h="3521" w="3517">
                    <a:moveTo>
                      <a:pt x="0" y="0"/>
                    </a:moveTo>
                    <a:lnTo>
                      <a:pt x="0" y="3521"/>
                    </a:lnTo>
                    <a:lnTo>
                      <a:pt x="3516" y="3521"/>
                    </a:lnTo>
                    <a:lnTo>
                      <a:pt x="3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57"/>
              <p:cNvSpPr/>
              <p:nvPr/>
            </p:nvSpPr>
            <p:spPr>
              <a:xfrm>
                <a:off x="4037896" y="2605405"/>
                <a:ext cx="53703" cy="53780"/>
              </a:xfrm>
              <a:custGeom>
                <a:rect b="b" l="l" r="r" t="t"/>
                <a:pathLst>
                  <a:path extrusionOk="0" h="3453" w="3448">
                    <a:moveTo>
                      <a:pt x="0" y="1"/>
                    </a:moveTo>
                    <a:lnTo>
                      <a:pt x="0" y="3452"/>
                    </a:lnTo>
                    <a:lnTo>
                      <a:pt x="3448" y="3452"/>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57"/>
              <p:cNvSpPr/>
              <p:nvPr/>
            </p:nvSpPr>
            <p:spPr>
              <a:xfrm>
                <a:off x="4037366" y="2551142"/>
                <a:ext cx="54777" cy="54840"/>
              </a:xfrm>
              <a:custGeom>
                <a:rect b="b" l="l" r="r" t="t"/>
                <a:pathLst>
                  <a:path extrusionOk="0" h="3521" w="3517">
                    <a:moveTo>
                      <a:pt x="0" y="0"/>
                    </a:moveTo>
                    <a:lnTo>
                      <a:pt x="0" y="3521"/>
                    </a:lnTo>
                    <a:lnTo>
                      <a:pt x="3516" y="3521"/>
                    </a:lnTo>
                    <a:lnTo>
                      <a:pt x="3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57"/>
              <p:cNvSpPr/>
              <p:nvPr/>
            </p:nvSpPr>
            <p:spPr>
              <a:xfrm>
                <a:off x="4037896" y="2551672"/>
                <a:ext cx="53703" cy="53749"/>
              </a:xfrm>
              <a:custGeom>
                <a:rect b="b" l="l" r="r" t="t"/>
                <a:pathLst>
                  <a:path extrusionOk="0" h="3451" w="3448">
                    <a:moveTo>
                      <a:pt x="0" y="1"/>
                    </a:moveTo>
                    <a:lnTo>
                      <a:pt x="0"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57"/>
              <p:cNvSpPr/>
              <p:nvPr/>
            </p:nvSpPr>
            <p:spPr>
              <a:xfrm>
                <a:off x="4037366" y="2497440"/>
                <a:ext cx="54777" cy="54793"/>
              </a:xfrm>
              <a:custGeom>
                <a:rect b="b" l="l" r="r" t="t"/>
                <a:pathLst>
                  <a:path extrusionOk="0" h="3518" w="3517">
                    <a:moveTo>
                      <a:pt x="0" y="1"/>
                    </a:moveTo>
                    <a:lnTo>
                      <a:pt x="0" y="3517"/>
                    </a:lnTo>
                    <a:lnTo>
                      <a:pt x="3516" y="3517"/>
                    </a:lnTo>
                    <a:lnTo>
                      <a:pt x="35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57"/>
              <p:cNvSpPr/>
              <p:nvPr/>
            </p:nvSpPr>
            <p:spPr>
              <a:xfrm>
                <a:off x="4037896" y="2497985"/>
                <a:ext cx="53703" cy="53703"/>
              </a:xfrm>
              <a:custGeom>
                <a:rect b="b" l="l" r="r" t="t"/>
                <a:pathLst>
                  <a:path extrusionOk="0" h="3448" w="3448">
                    <a:moveTo>
                      <a:pt x="0" y="0"/>
                    </a:moveTo>
                    <a:lnTo>
                      <a:pt x="0" y="3448"/>
                    </a:lnTo>
                    <a:lnTo>
                      <a:pt x="3448" y="3448"/>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57"/>
              <p:cNvSpPr/>
              <p:nvPr/>
            </p:nvSpPr>
            <p:spPr>
              <a:xfrm>
                <a:off x="4037366" y="2443706"/>
                <a:ext cx="54777" cy="54840"/>
              </a:xfrm>
              <a:custGeom>
                <a:rect b="b" l="l" r="r" t="t"/>
                <a:pathLst>
                  <a:path extrusionOk="0" h="3521" w="3517">
                    <a:moveTo>
                      <a:pt x="0" y="1"/>
                    </a:moveTo>
                    <a:lnTo>
                      <a:pt x="0" y="3521"/>
                    </a:lnTo>
                    <a:lnTo>
                      <a:pt x="3516" y="3521"/>
                    </a:lnTo>
                    <a:lnTo>
                      <a:pt x="35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57"/>
              <p:cNvSpPr/>
              <p:nvPr/>
            </p:nvSpPr>
            <p:spPr>
              <a:xfrm>
                <a:off x="4037896" y="2444251"/>
                <a:ext cx="53703" cy="53749"/>
              </a:xfrm>
              <a:custGeom>
                <a:rect b="b" l="l" r="r" t="t"/>
                <a:pathLst>
                  <a:path extrusionOk="0" h="3451" w="3448">
                    <a:moveTo>
                      <a:pt x="0" y="0"/>
                    </a:moveTo>
                    <a:lnTo>
                      <a:pt x="0" y="3450"/>
                    </a:lnTo>
                    <a:lnTo>
                      <a:pt x="3448" y="3450"/>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57"/>
              <p:cNvSpPr/>
              <p:nvPr/>
            </p:nvSpPr>
            <p:spPr>
              <a:xfrm>
                <a:off x="3983617" y="3410726"/>
                <a:ext cx="54824" cy="54855"/>
              </a:xfrm>
              <a:custGeom>
                <a:rect b="b" l="l" r="r" t="t"/>
                <a:pathLst>
                  <a:path extrusionOk="0" h="3522"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57"/>
              <p:cNvSpPr/>
              <p:nvPr/>
            </p:nvSpPr>
            <p:spPr>
              <a:xfrm>
                <a:off x="3983617" y="3356993"/>
                <a:ext cx="54824" cy="54855"/>
              </a:xfrm>
              <a:custGeom>
                <a:rect b="b" l="l" r="r" t="t"/>
                <a:pathLst>
                  <a:path extrusionOk="0" h="3522"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57"/>
              <p:cNvSpPr/>
              <p:nvPr/>
            </p:nvSpPr>
            <p:spPr>
              <a:xfrm>
                <a:off x="3984162" y="3357538"/>
                <a:ext cx="53749" cy="53749"/>
              </a:xfrm>
              <a:custGeom>
                <a:rect b="b" l="l" r="r" t="t"/>
                <a:pathLst>
                  <a:path extrusionOk="0" h="3451" w="3451">
                    <a:moveTo>
                      <a:pt x="0" y="0"/>
                    </a:moveTo>
                    <a:lnTo>
                      <a:pt x="0" y="3450"/>
                    </a:lnTo>
                    <a:lnTo>
                      <a:pt x="3450" y="3450"/>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57"/>
              <p:cNvSpPr/>
              <p:nvPr/>
            </p:nvSpPr>
            <p:spPr>
              <a:xfrm>
                <a:off x="3983617" y="3303306"/>
                <a:ext cx="54824" cy="54777"/>
              </a:xfrm>
              <a:custGeom>
                <a:rect b="b" l="l" r="r" t="t"/>
                <a:pathLst>
                  <a:path extrusionOk="0" h="3517" w="3520">
                    <a:moveTo>
                      <a:pt x="1" y="0"/>
                    </a:moveTo>
                    <a:lnTo>
                      <a:pt x="1" y="3517"/>
                    </a:lnTo>
                    <a:lnTo>
                      <a:pt x="3520" y="3517"/>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57"/>
              <p:cNvSpPr/>
              <p:nvPr/>
            </p:nvSpPr>
            <p:spPr>
              <a:xfrm>
                <a:off x="3983617" y="3249572"/>
                <a:ext cx="54824" cy="54840"/>
              </a:xfrm>
              <a:custGeom>
                <a:rect b="b" l="l" r="r" t="t"/>
                <a:pathLst>
                  <a:path extrusionOk="0" h="3521" w="3520">
                    <a:moveTo>
                      <a:pt x="1" y="0"/>
                    </a:moveTo>
                    <a:lnTo>
                      <a:pt x="1" y="3520"/>
                    </a:lnTo>
                    <a:lnTo>
                      <a:pt x="3520" y="3520"/>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57"/>
              <p:cNvSpPr/>
              <p:nvPr/>
            </p:nvSpPr>
            <p:spPr>
              <a:xfrm>
                <a:off x="3983617" y="3195807"/>
                <a:ext cx="54824" cy="54840"/>
              </a:xfrm>
              <a:custGeom>
                <a:rect b="b" l="l" r="r" t="t"/>
                <a:pathLst>
                  <a:path extrusionOk="0" h="3521"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57"/>
              <p:cNvSpPr/>
              <p:nvPr/>
            </p:nvSpPr>
            <p:spPr>
              <a:xfrm>
                <a:off x="3983617" y="3142135"/>
                <a:ext cx="54824" cy="54777"/>
              </a:xfrm>
              <a:custGeom>
                <a:rect b="b" l="l" r="r" t="t"/>
                <a:pathLst>
                  <a:path extrusionOk="0" h="3517" w="3520">
                    <a:moveTo>
                      <a:pt x="1" y="0"/>
                    </a:moveTo>
                    <a:lnTo>
                      <a:pt x="1" y="3517"/>
                    </a:lnTo>
                    <a:lnTo>
                      <a:pt x="3520" y="3517"/>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57"/>
              <p:cNvSpPr/>
              <p:nvPr/>
            </p:nvSpPr>
            <p:spPr>
              <a:xfrm>
                <a:off x="3983617" y="3088371"/>
                <a:ext cx="54824" cy="54855"/>
              </a:xfrm>
              <a:custGeom>
                <a:rect b="b" l="l" r="r" t="t"/>
                <a:pathLst>
                  <a:path extrusionOk="0" h="3522"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57"/>
              <p:cNvSpPr/>
              <p:nvPr/>
            </p:nvSpPr>
            <p:spPr>
              <a:xfrm>
                <a:off x="3983617" y="3034637"/>
                <a:ext cx="54824" cy="54855"/>
              </a:xfrm>
              <a:custGeom>
                <a:rect b="b" l="l" r="r" t="t"/>
                <a:pathLst>
                  <a:path extrusionOk="0" h="3522"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57"/>
              <p:cNvSpPr/>
              <p:nvPr/>
            </p:nvSpPr>
            <p:spPr>
              <a:xfrm>
                <a:off x="3984162" y="3035182"/>
                <a:ext cx="53749" cy="53765"/>
              </a:xfrm>
              <a:custGeom>
                <a:rect b="b" l="l" r="r" t="t"/>
                <a:pathLst>
                  <a:path extrusionOk="0" h="3452" w="3451">
                    <a:moveTo>
                      <a:pt x="0" y="0"/>
                    </a:moveTo>
                    <a:lnTo>
                      <a:pt x="0" y="3452"/>
                    </a:lnTo>
                    <a:lnTo>
                      <a:pt x="3450" y="3452"/>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57"/>
              <p:cNvSpPr/>
              <p:nvPr/>
            </p:nvSpPr>
            <p:spPr>
              <a:xfrm>
                <a:off x="3983617" y="2927216"/>
                <a:ext cx="54824" cy="54840"/>
              </a:xfrm>
              <a:custGeom>
                <a:rect b="b" l="l" r="r" t="t"/>
                <a:pathLst>
                  <a:path extrusionOk="0" h="3521" w="3520">
                    <a:moveTo>
                      <a:pt x="1" y="0"/>
                    </a:moveTo>
                    <a:lnTo>
                      <a:pt x="1" y="3520"/>
                    </a:lnTo>
                    <a:lnTo>
                      <a:pt x="3520" y="3520"/>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57"/>
              <p:cNvSpPr/>
              <p:nvPr/>
            </p:nvSpPr>
            <p:spPr>
              <a:xfrm>
                <a:off x="3984162" y="2927761"/>
                <a:ext cx="53749" cy="53765"/>
              </a:xfrm>
              <a:custGeom>
                <a:rect b="b" l="l" r="r" t="t"/>
                <a:pathLst>
                  <a:path extrusionOk="0" h="3452" w="3451">
                    <a:moveTo>
                      <a:pt x="0" y="1"/>
                    </a:moveTo>
                    <a:lnTo>
                      <a:pt x="0" y="3451"/>
                    </a:lnTo>
                    <a:lnTo>
                      <a:pt x="3450" y="3451"/>
                    </a:lnTo>
                    <a:lnTo>
                      <a:pt x="34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57"/>
              <p:cNvSpPr/>
              <p:nvPr/>
            </p:nvSpPr>
            <p:spPr>
              <a:xfrm>
                <a:off x="3983617" y="2819780"/>
                <a:ext cx="54824" cy="54808"/>
              </a:xfrm>
              <a:custGeom>
                <a:rect b="b" l="l" r="r" t="t"/>
                <a:pathLst>
                  <a:path extrusionOk="0" h="3519" w="3520">
                    <a:moveTo>
                      <a:pt x="1" y="0"/>
                    </a:moveTo>
                    <a:lnTo>
                      <a:pt x="1" y="3518"/>
                    </a:lnTo>
                    <a:lnTo>
                      <a:pt x="3520" y="3518"/>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57"/>
              <p:cNvSpPr/>
              <p:nvPr/>
            </p:nvSpPr>
            <p:spPr>
              <a:xfrm>
                <a:off x="3984162" y="2820340"/>
                <a:ext cx="53749" cy="53687"/>
              </a:xfrm>
              <a:custGeom>
                <a:rect b="b" l="l" r="r" t="t"/>
                <a:pathLst>
                  <a:path extrusionOk="0" h="3447" w="3451">
                    <a:moveTo>
                      <a:pt x="0" y="0"/>
                    </a:moveTo>
                    <a:lnTo>
                      <a:pt x="0" y="3446"/>
                    </a:lnTo>
                    <a:lnTo>
                      <a:pt x="3450" y="3446"/>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57"/>
              <p:cNvSpPr/>
              <p:nvPr/>
            </p:nvSpPr>
            <p:spPr>
              <a:xfrm>
                <a:off x="3983617" y="2766046"/>
                <a:ext cx="54824" cy="54840"/>
              </a:xfrm>
              <a:custGeom>
                <a:rect b="b" l="l" r="r" t="t"/>
                <a:pathLst>
                  <a:path extrusionOk="0" h="3521" w="3520">
                    <a:moveTo>
                      <a:pt x="1" y="0"/>
                    </a:moveTo>
                    <a:lnTo>
                      <a:pt x="1" y="3521"/>
                    </a:lnTo>
                    <a:lnTo>
                      <a:pt x="3520" y="3521"/>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57"/>
              <p:cNvSpPr/>
              <p:nvPr/>
            </p:nvSpPr>
            <p:spPr>
              <a:xfrm>
                <a:off x="3983617" y="2712312"/>
                <a:ext cx="54824" cy="54840"/>
              </a:xfrm>
              <a:custGeom>
                <a:rect b="b" l="l" r="r" t="t"/>
                <a:pathLst>
                  <a:path extrusionOk="0" h="3521" w="3520">
                    <a:moveTo>
                      <a:pt x="1" y="0"/>
                    </a:moveTo>
                    <a:lnTo>
                      <a:pt x="1" y="3520"/>
                    </a:lnTo>
                    <a:lnTo>
                      <a:pt x="3520" y="3520"/>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57"/>
              <p:cNvSpPr/>
              <p:nvPr/>
            </p:nvSpPr>
            <p:spPr>
              <a:xfrm>
                <a:off x="3983617" y="2658610"/>
                <a:ext cx="54824" cy="54808"/>
              </a:xfrm>
              <a:custGeom>
                <a:rect b="b" l="l" r="r" t="t"/>
                <a:pathLst>
                  <a:path extrusionOk="0" h="3519" w="3520">
                    <a:moveTo>
                      <a:pt x="1" y="1"/>
                    </a:moveTo>
                    <a:lnTo>
                      <a:pt x="1" y="3518"/>
                    </a:lnTo>
                    <a:lnTo>
                      <a:pt x="3520" y="3518"/>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57"/>
              <p:cNvSpPr/>
              <p:nvPr/>
            </p:nvSpPr>
            <p:spPr>
              <a:xfrm>
                <a:off x="3983617" y="2604876"/>
                <a:ext cx="54824" cy="54840"/>
              </a:xfrm>
              <a:custGeom>
                <a:rect b="b" l="l" r="r" t="t"/>
                <a:pathLst>
                  <a:path extrusionOk="0" h="3521" w="3520">
                    <a:moveTo>
                      <a:pt x="1" y="0"/>
                    </a:moveTo>
                    <a:lnTo>
                      <a:pt x="1" y="3521"/>
                    </a:lnTo>
                    <a:lnTo>
                      <a:pt x="3520" y="3521"/>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57"/>
              <p:cNvSpPr/>
              <p:nvPr/>
            </p:nvSpPr>
            <p:spPr>
              <a:xfrm>
                <a:off x="3983617" y="2551142"/>
                <a:ext cx="54824" cy="54840"/>
              </a:xfrm>
              <a:custGeom>
                <a:rect b="b" l="l" r="r" t="t"/>
                <a:pathLst>
                  <a:path extrusionOk="0" h="3521" w="3520">
                    <a:moveTo>
                      <a:pt x="1" y="0"/>
                    </a:moveTo>
                    <a:lnTo>
                      <a:pt x="1" y="3521"/>
                    </a:lnTo>
                    <a:lnTo>
                      <a:pt x="3520" y="3521"/>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57"/>
              <p:cNvSpPr/>
              <p:nvPr/>
            </p:nvSpPr>
            <p:spPr>
              <a:xfrm>
                <a:off x="3983617" y="2497440"/>
                <a:ext cx="54824" cy="54793"/>
              </a:xfrm>
              <a:custGeom>
                <a:rect b="b" l="l" r="r" t="t"/>
                <a:pathLst>
                  <a:path extrusionOk="0" h="3518" w="3520">
                    <a:moveTo>
                      <a:pt x="1" y="1"/>
                    </a:moveTo>
                    <a:lnTo>
                      <a:pt x="1" y="3517"/>
                    </a:lnTo>
                    <a:lnTo>
                      <a:pt x="3520" y="3517"/>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57"/>
              <p:cNvSpPr/>
              <p:nvPr/>
            </p:nvSpPr>
            <p:spPr>
              <a:xfrm>
                <a:off x="3983617" y="2443706"/>
                <a:ext cx="54824" cy="54840"/>
              </a:xfrm>
              <a:custGeom>
                <a:rect b="b" l="l" r="r" t="t"/>
                <a:pathLst>
                  <a:path extrusionOk="0" h="3521" w="3520">
                    <a:moveTo>
                      <a:pt x="1" y="1"/>
                    </a:moveTo>
                    <a:lnTo>
                      <a:pt x="1"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57"/>
              <p:cNvSpPr/>
              <p:nvPr/>
            </p:nvSpPr>
            <p:spPr>
              <a:xfrm>
                <a:off x="3984162" y="2444251"/>
                <a:ext cx="53749" cy="53749"/>
              </a:xfrm>
              <a:custGeom>
                <a:rect b="b" l="l" r="r" t="t"/>
                <a:pathLst>
                  <a:path extrusionOk="0" h="3451" w="3451">
                    <a:moveTo>
                      <a:pt x="0" y="0"/>
                    </a:moveTo>
                    <a:lnTo>
                      <a:pt x="0" y="3450"/>
                    </a:lnTo>
                    <a:lnTo>
                      <a:pt x="3450" y="3450"/>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57"/>
              <p:cNvSpPr/>
              <p:nvPr/>
            </p:nvSpPr>
            <p:spPr>
              <a:xfrm>
                <a:off x="3929868" y="3410726"/>
                <a:ext cx="54840" cy="54855"/>
              </a:xfrm>
              <a:custGeom>
                <a:rect b="b" l="l" r="r" t="t"/>
                <a:pathLst>
                  <a:path extrusionOk="0" h="3522" w="3521">
                    <a:moveTo>
                      <a:pt x="0" y="1"/>
                    </a:moveTo>
                    <a:lnTo>
                      <a:pt x="0"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57"/>
              <p:cNvSpPr/>
              <p:nvPr/>
            </p:nvSpPr>
            <p:spPr>
              <a:xfrm>
                <a:off x="3929868" y="3356993"/>
                <a:ext cx="54840" cy="54855"/>
              </a:xfrm>
              <a:custGeom>
                <a:rect b="b" l="l" r="r" t="t"/>
                <a:pathLst>
                  <a:path extrusionOk="0" h="3522" w="3521">
                    <a:moveTo>
                      <a:pt x="0" y="1"/>
                    </a:moveTo>
                    <a:lnTo>
                      <a:pt x="0"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57"/>
              <p:cNvSpPr/>
              <p:nvPr/>
            </p:nvSpPr>
            <p:spPr>
              <a:xfrm>
                <a:off x="3930429" y="3357538"/>
                <a:ext cx="53749" cy="53749"/>
              </a:xfrm>
              <a:custGeom>
                <a:rect b="b" l="l" r="r" t="t"/>
                <a:pathLst>
                  <a:path extrusionOk="0" h="3451" w="3451">
                    <a:moveTo>
                      <a:pt x="0" y="0"/>
                    </a:moveTo>
                    <a:lnTo>
                      <a:pt x="0" y="3450"/>
                    </a:lnTo>
                    <a:lnTo>
                      <a:pt x="3450" y="3450"/>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57"/>
              <p:cNvSpPr/>
              <p:nvPr/>
            </p:nvSpPr>
            <p:spPr>
              <a:xfrm>
                <a:off x="3929868" y="3303306"/>
                <a:ext cx="54840" cy="54777"/>
              </a:xfrm>
              <a:custGeom>
                <a:rect b="b" l="l" r="r" t="t"/>
                <a:pathLst>
                  <a:path extrusionOk="0" h="3517" w="3521">
                    <a:moveTo>
                      <a:pt x="0" y="0"/>
                    </a:moveTo>
                    <a:lnTo>
                      <a:pt x="0" y="3517"/>
                    </a:lnTo>
                    <a:lnTo>
                      <a:pt x="3521" y="3517"/>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57"/>
              <p:cNvSpPr/>
              <p:nvPr/>
            </p:nvSpPr>
            <p:spPr>
              <a:xfrm>
                <a:off x="3929868" y="3249572"/>
                <a:ext cx="54840" cy="54840"/>
              </a:xfrm>
              <a:custGeom>
                <a:rect b="b" l="l" r="r" t="t"/>
                <a:pathLst>
                  <a:path extrusionOk="0" h="3521" w="3521">
                    <a:moveTo>
                      <a:pt x="0" y="0"/>
                    </a:moveTo>
                    <a:lnTo>
                      <a:pt x="0"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57"/>
              <p:cNvSpPr/>
              <p:nvPr/>
            </p:nvSpPr>
            <p:spPr>
              <a:xfrm>
                <a:off x="3929868" y="3195807"/>
                <a:ext cx="54840" cy="54840"/>
              </a:xfrm>
              <a:custGeom>
                <a:rect b="b" l="l" r="r" t="t"/>
                <a:pathLst>
                  <a:path extrusionOk="0" h="3521" w="3521">
                    <a:moveTo>
                      <a:pt x="0" y="1"/>
                    </a:moveTo>
                    <a:lnTo>
                      <a:pt x="0"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57"/>
              <p:cNvSpPr/>
              <p:nvPr/>
            </p:nvSpPr>
            <p:spPr>
              <a:xfrm>
                <a:off x="3929868" y="3142135"/>
                <a:ext cx="54840" cy="54777"/>
              </a:xfrm>
              <a:custGeom>
                <a:rect b="b" l="l" r="r" t="t"/>
                <a:pathLst>
                  <a:path extrusionOk="0" h="3517" w="3521">
                    <a:moveTo>
                      <a:pt x="0" y="0"/>
                    </a:moveTo>
                    <a:lnTo>
                      <a:pt x="0" y="3517"/>
                    </a:lnTo>
                    <a:lnTo>
                      <a:pt x="3521" y="3517"/>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57"/>
              <p:cNvSpPr/>
              <p:nvPr/>
            </p:nvSpPr>
            <p:spPr>
              <a:xfrm>
                <a:off x="3929868" y="3088371"/>
                <a:ext cx="54840" cy="54855"/>
              </a:xfrm>
              <a:custGeom>
                <a:rect b="b" l="l" r="r" t="t"/>
                <a:pathLst>
                  <a:path extrusionOk="0" h="3522" w="3521">
                    <a:moveTo>
                      <a:pt x="0" y="1"/>
                    </a:moveTo>
                    <a:lnTo>
                      <a:pt x="0"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57"/>
              <p:cNvSpPr/>
              <p:nvPr/>
            </p:nvSpPr>
            <p:spPr>
              <a:xfrm>
                <a:off x="3929868" y="3034637"/>
                <a:ext cx="54840" cy="54855"/>
              </a:xfrm>
              <a:custGeom>
                <a:rect b="b" l="l" r="r" t="t"/>
                <a:pathLst>
                  <a:path extrusionOk="0" h="3522" w="3521">
                    <a:moveTo>
                      <a:pt x="0" y="1"/>
                    </a:moveTo>
                    <a:lnTo>
                      <a:pt x="0"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57"/>
              <p:cNvSpPr/>
              <p:nvPr/>
            </p:nvSpPr>
            <p:spPr>
              <a:xfrm>
                <a:off x="3930429" y="3035182"/>
                <a:ext cx="53749" cy="53765"/>
              </a:xfrm>
              <a:custGeom>
                <a:rect b="b" l="l" r="r" t="t"/>
                <a:pathLst>
                  <a:path extrusionOk="0" h="3452" w="3451">
                    <a:moveTo>
                      <a:pt x="0" y="0"/>
                    </a:moveTo>
                    <a:lnTo>
                      <a:pt x="0" y="3452"/>
                    </a:lnTo>
                    <a:lnTo>
                      <a:pt x="3450" y="3452"/>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57"/>
              <p:cNvSpPr/>
              <p:nvPr/>
            </p:nvSpPr>
            <p:spPr>
              <a:xfrm>
                <a:off x="3929868" y="2927216"/>
                <a:ext cx="54840" cy="54840"/>
              </a:xfrm>
              <a:custGeom>
                <a:rect b="b" l="l" r="r" t="t"/>
                <a:pathLst>
                  <a:path extrusionOk="0" h="3521" w="3521">
                    <a:moveTo>
                      <a:pt x="0" y="0"/>
                    </a:moveTo>
                    <a:lnTo>
                      <a:pt x="0"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57"/>
              <p:cNvSpPr/>
              <p:nvPr/>
            </p:nvSpPr>
            <p:spPr>
              <a:xfrm>
                <a:off x="3930429" y="2927761"/>
                <a:ext cx="53749" cy="53765"/>
              </a:xfrm>
              <a:custGeom>
                <a:rect b="b" l="l" r="r" t="t"/>
                <a:pathLst>
                  <a:path extrusionOk="0" h="3452" w="3451">
                    <a:moveTo>
                      <a:pt x="0" y="1"/>
                    </a:moveTo>
                    <a:lnTo>
                      <a:pt x="0" y="3451"/>
                    </a:lnTo>
                    <a:lnTo>
                      <a:pt x="3450" y="3451"/>
                    </a:lnTo>
                    <a:lnTo>
                      <a:pt x="34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8" name="Google Shape;11418;p57"/>
              <p:cNvSpPr/>
              <p:nvPr/>
            </p:nvSpPr>
            <p:spPr>
              <a:xfrm>
                <a:off x="3929868" y="2819780"/>
                <a:ext cx="54840" cy="54808"/>
              </a:xfrm>
              <a:custGeom>
                <a:rect b="b" l="l" r="r" t="t"/>
                <a:pathLst>
                  <a:path extrusionOk="0" h="3519" w="3521">
                    <a:moveTo>
                      <a:pt x="0" y="0"/>
                    </a:moveTo>
                    <a:lnTo>
                      <a:pt x="0" y="3518"/>
                    </a:lnTo>
                    <a:lnTo>
                      <a:pt x="3521" y="3518"/>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57"/>
              <p:cNvSpPr/>
              <p:nvPr/>
            </p:nvSpPr>
            <p:spPr>
              <a:xfrm>
                <a:off x="3930429" y="2820340"/>
                <a:ext cx="53749" cy="53687"/>
              </a:xfrm>
              <a:custGeom>
                <a:rect b="b" l="l" r="r" t="t"/>
                <a:pathLst>
                  <a:path extrusionOk="0" h="3447" w="3451">
                    <a:moveTo>
                      <a:pt x="0" y="0"/>
                    </a:moveTo>
                    <a:lnTo>
                      <a:pt x="0" y="3446"/>
                    </a:lnTo>
                    <a:lnTo>
                      <a:pt x="3450" y="3446"/>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57"/>
              <p:cNvSpPr/>
              <p:nvPr/>
            </p:nvSpPr>
            <p:spPr>
              <a:xfrm>
                <a:off x="3929868" y="2766046"/>
                <a:ext cx="54840" cy="54840"/>
              </a:xfrm>
              <a:custGeom>
                <a:rect b="b" l="l" r="r" t="t"/>
                <a:pathLst>
                  <a:path extrusionOk="0" h="3521" w="3521">
                    <a:moveTo>
                      <a:pt x="0" y="0"/>
                    </a:moveTo>
                    <a:lnTo>
                      <a:pt x="0"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57"/>
              <p:cNvSpPr/>
              <p:nvPr/>
            </p:nvSpPr>
            <p:spPr>
              <a:xfrm>
                <a:off x="3929868" y="2712312"/>
                <a:ext cx="54840" cy="54840"/>
              </a:xfrm>
              <a:custGeom>
                <a:rect b="b" l="l" r="r" t="t"/>
                <a:pathLst>
                  <a:path extrusionOk="0" h="3521" w="3521">
                    <a:moveTo>
                      <a:pt x="0" y="0"/>
                    </a:moveTo>
                    <a:lnTo>
                      <a:pt x="0"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57"/>
              <p:cNvSpPr/>
              <p:nvPr/>
            </p:nvSpPr>
            <p:spPr>
              <a:xfrm>
                <a:off x="3929868" y="2658610"/>
                <a:ext cx="54840" cy="54808"/>
              </a:xfrm>
              <a:custGeom>
                <a:rect b="b" l="l" r="r" t="t"/>
                <a:pathLst>
                  <a:path extrusionOk="0" h="3519" w="3521">
                    <a:moveTo>
                      <a:pt x="0" y="1"/>
                    </a:moveTo>
                    <a:lnTo>
                      <a:pt x="0" y="3518"/>
                    </a:lnTo>
                    <a:lnTo>
                      <a:pt x="3521" y="3518"/>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57"/>
              <p:cNvSpPr/>
              <p:nvPr/>
            </p:nvSpPr>
            <p:spPr>
              <a:xfrm>
                <a:off x="3929868" y="2604876"/>
                <a:ext cx="54840" cy="54840"/>
              </a:xfrm>
              <a:custGeom>
                <a:rect b="b" l="l" r="r" t="t"/>
                <a:pathLst>
                  <a:path extrusionOk="0" h="3521" w="3521">
                    <a:moveTo>
                      <a:pt x="0" y="0"/>
                    </a:moveTo>
                    <a:lnTo>
                      <a:pt x="0"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57"/>
              <p:cNvSpPr/>
              <p:nvPr/>
            </p:nvSpPr>
            <p:spPr>
              <a:xfrm>
                <a:off x="3929868" y="2551142"/>
                <a:ext cx="54840" cy="54840"/>
              </a:xfrm>
              <a:custGeom>
                <a:rect b="b" l="l" r="r" t="t"/>
                <a:pathLst>
                  <a:path extrusionOk="0" h="3521" w="3521">
                    <a:moveTo>
                      <a:pt x="0" y="0"/>
                    </a:moveTo>
                    <a:lnTo>
                      <a:pt x="0"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57"/>
              <p:cNvSpPr/>
              <p:nvPr/>
            </p:nvSpPr>
            <p:spPr>
              <a:xfrm>
                <a:off x="3929868" y="2497440"/>
                <a:ext cx="54840" cy="54793"/>
              </a:xfrm>
              <a:custGeom>
                <a:rect b="b" l="l" r="r" t="t"/>
                <a:pathLst>
                  <a:path extrusionOk="0" h="3518" w="3521">
                    <a:moveTo>
                      <a:pt x="0" y="1"/>
                    </a:moveTo>
                    <a:lnTo>
                      <a:pt x="0" y="3517"/>
                    </a:lnTo>
                    <a:lnTo>
                      <a:pt x="3521" y="3517"/>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57"/>
              <p:cNvSpPr/>
              <p:nvPr/>
            </p:nvSpPr>
            <p:spPr>
              <a:xfrm>
                <a:off x="3929868" y="2443706"/>
                <a:ext cx="54840" cy="54840"/>
              </a:xfrm>
              <a:custGeom>
                <a:rect b="b" l="l" r="r" t="t"/>
                <a:pathLst>
                  <a:path extrusionOk="0" h="3521" w="3521">
                    <a:moveTo>
                      <a:pt x="0" y="1"/>
                    </a:moveTo>
                    <a:lnTo>
                      <a:pt x="0"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57"/>
              <p:cNvSpPr/>
              <p:nvPr/>
            </p:nvSpPr>
            <p:spPr>
              <a:xfrm>
                <a:off x="3930429" y="2444251"/>
                <a:ext cx="53749" cy="53749"/>
              </a:xfrm>
              <a:custGeom>
                <a:rect b="b" l="l" r="r" t="t"/>
                <a:pathLst>
                  <a:path extrusionOk="0" h="3451" w="3451">
                    <a:moveTo>
                      <a:pt x="0" y="0"/>
                    </a:moveTo>
                    <a:lnTo>
                      <a:pt x="0" y="3450"/>
                    </a:lnTo>
                    <a:lnTo>
                      <a:pt x="3450" y="3450"/>
                    </a:lnTo>
                    <a:lnTo>
                      <a:pt x="3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57"/>
              <p:cNvSpPr/>
              <p:nvPr/>
            </p:nvSpPr>
            <p:spPr>
              <a:xfrm>
                <a:off x="3876196" y="3410726"/>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9" name="Google Shape;11429;p57"/>
              <p:cNvSpPr/>
              <p:nvPr/>
            </p:nvSpPr>
            <p:spPr>
              <a:xfrm>
                <a:off x="3876196" y="3356993"/>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57"/>
              <p:cNvSpPr/>
              <p:nvPr/>
            </p:nvSpPr>
            <p:spPr>
              <a:xfrm>
                <a:off x="3876726" y="3357538"/>
                <a:ext cx="53718" cy="53749"/>
              </a:xfrm>
              <a:custGeom>
                <a:rect b="b" l="l" r="r" t="t"/>
                <a:pathLst>
                  <a:path extrusionOk="0" h="3451" w="3449">
                    <a:moveTo>
                      <a:pt x="1" y="0"/>
                    </a:moveTo>
                    <a:lnTo>
                      <a:pt x="1" y="3450"/>
                    </a:lnTo>
                    <a:lnTo>
                      <a:pt x="3448" y="3450"/>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57"/>
              <p:cNvSpPr/>
              <p:nvPr/>
            </p:nvSpPr>
            <p:spPr>
              <a:xfrm>
                <a:off x="3876196" y="3303306"/>
                <a:ext cx="54777" cy="54777"/>
              </a:xfrm>
              <a:custGeom>
                <a:rect b="b" l="l" r="r" t="t"/>
                <a:pathLst>
                  <a:path extrusionOk="0" h="3517" w="3517">
                    <a:moveTo>
                      <a:pt x="0" y="0"/>
                    </a:moveTo>
                    <a:lnTo>
                      <a:pt x="0" y="3517"/>
                    </a:lnTo>
                    <a:lnTo>
                      <a:pt x="3517" y="3517"/>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57"/>
              <p:cNvSpPr/>
              <p:nvPr/>
            </p:nvSpPr>
            <p:spPr>
              <a:xfrm>
                <a:off x="3876196" y="3249572"/>
                <a:ext cx="54777" cy="54840"/>
              </a:xfrm>
              <a:custGeom>
                <a:rect b="b" l="l" r="r" t="t"/>
                <a:pathLst>
                  <a:path extrusionOk="0" h="3521" w="3517">
                    <a:moveTo>
                      <a:pt x="0" y="0"/>
                    </a:moveTo>
                    <a:lnTo>
                      <a:pt x="0" y="3520"/>
                    </a:lnTo>
                    <a:lnTo>
                      <a:pt x="3517" y="3520"/>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57"/>
              <p:cNvSpPr/>
              <p:nvPr/>
            </p:nvSpPr>
            <p:spPr>
              <a:xfrm>
                <a:off x="3876196" y="3195807"/>
                <a:ext cx="54777" cy="54840"/>
              </a:xfrm>
              <a:custGeom>
                <a:rect b="b" l="l" r="r" t="t"/>
                <a:pathLst>
                  <a:path extrusionOk="0" h="3521"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57"/>
              <p:cNvSpPr/>
              <p:nvPr/>
            </p:nvSpPr>
            <p:spPr>
              <a:xfrm>
                <a:off x="3876196" y="3142135"/>
                <a:ext cx="54777" cy="54777"/>
              </a:xfrm>
              <a:custGeom>
                <a:rect b="b" l="l" r="r" t="t"/>
                <a:pathLst>
                  <a:path extrusionOk="0" h="3517" w="3517">
                    <a:moveTo>
                      <a:pt x="0" y="0"/>
                    </a:moveTo>
                    <a:lnTo>
                      <a:pt x="0" y="3517"/>
                    </a:lnTo>
                    <a:lnTo>
                      <a:pt x="3517" y="3517"/>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57"/>
              <p:cNvSpPr/>
              <p:nvPr/>
            </p:nvSpPr>
            <p:spPr>
              <a:xfrm>
                <a:off x="3876196" y="3088371"/>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57"/>
              <p:cNvSpPr/>
              <p:nvPr/>
            </p:nvSpPr>
            <p:spPr>
              <a:xfrm>
                <a:off x="3876196" y="3034637"/>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57"/>
              <p:cNvSpPr/>
              <p:nvPr/>
            </p:nvSpPr>
            <p:spPr>
              <a:xfrm>
                <a:off x="3876726" y="3035182"/>
                <a:ext cx="53718" cy="53765"/>
              </a:xfrm>
              <a:custGeom>
                <a:rect b="b" l="l" r="r" t="t"/>
                <a:pathLst>
                  <a:path extrusionOk="0" h="3452" w="3449">
                    <a:moveTo>
                      <a:pt x="1" y="0"/>
                    </a:moveTo>
                    <a:lnTo>
                      <a:pt x="1" y="3452"/>
                    </a:lnTo>
                    <a:lnTo>
                      <a:pt x="3448" y="3452"/>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57"/>
              <p:cNvSpPr/>
              <p:nvPr/>
            </p:nvSpPr>
            <p:spPr>
              <a:xfrm>
                <a:off x="3876196" y="2927216"/>
                <a:ext cx="54777" cy="54840"/>
              </a:xfrm>
              <a:custGeom>
                <a:rect b="b" l="l" r="r" t="t"/>
                <a:pathLst>
                  <a:path extrusionOk="0" h="3521" w="3517">
                    <a:moveTo>
                      <a:pt x="0" y="0"/>
                    </a:moveTo>
                    <a:lnTo>
                      <a:pt x="0" y="3520"/>
                    </a:lnTo>
                    <a:lnTo>
                      <a:pt x="3517" y="3520"/>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57"/>
              <p:cNvSpPr/>
              <p:nvPr/>
            </p:nvSpPr>
            <p:spPr>
              <a:xfrm>
                <a:off x="3876726" y="2927761"/>
                <a:ext cx="53718" cy="53765"/>
              </a:xfrm>
              <a:custGeom>
                <a:rect b="b" l="l" r="r" t="t"/>
                <a:pathLst>
                  <a:path extrusionOk="0" h="3452" w="3449">
                    <a:moveTo>
                      <a:pt x="1" y="1"/>
                    </a:moveTo>
                    <a:lnTo>
                      <a:pt x="1"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57"/>
              <p:cNvSpPr/>
              <p:nvPr/>
            </p:nvSpPr>
            <p:spPr>
              <a:xfrm>
                <a:off x="3876196" y="2819780"/>
                <a:ext cx="54777" cy="54808"/>
              </a:xfrm>
              <a:custGeom>
                <a:rect b="b" l="l" r="r" t="t"/>
                <a:pathLst>
                  <a:path extrusionOk="0" h="3519" w="3517">
                    <a:moveTo>
                      <a:pt x="0" y="0"/>
                    </a:moveTo>
                    <a:lnTo>
                      <a:pt x="0" y="3518"/>
                    </a:lnTo>
                    <a:lnTo>
                      <a:pt x="3517" y="3518"/>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57"/>
              <p:cNvSpPr/>
              <p:nvPr/>
            </p:nvSpPr>
            <p:spPr>
              <a:xfrm>
                <a:off x="3876726" y="2820340"/>
                <a:ext cx="53718" cy="53687"/>
              </a:xfrm>
              <a:custGeom>
                <a:rect b="b" l="l" r="r" t="t"/>
                <a:pathLst>
                  <a:path extrusionOk="0" h="3447" w="3449">
                    <a:moveTo>
                      <a:pt x="1" y="0"/>
                    </a:moveTo>
                    <a:lnTo>
                      <a:pt x="1" y="3446"/>
                    </a:lnTo>
                    <a:lnTo>
                      <a:pt x="3448" y="3446"/>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57"/>
              <p:cNvSpPr/>
              <p:nvPr/>
            </p:nvSpPr>
            <p:spPr>
              <a:xfrm>
                <a:off x="3876196" y="2766046"/>
                <a:ext cx="54777" cy="54840"/>
              </a:xfrm>
              <a:custGeom>
                <a:rect b="b" l="l" r="r" t="t"/>
                <a:pathLst>
                  <a:path extrusionOk="0" h="3521" w="3517">
                    <a:moveTo>
                      <a:pt x="0" y="0"/>
                    </a:moveTo>
                    <a:lnTo>
                      <a:pt x="0"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57"/>
              <p:cNvSpPr/>
              <p:nvPr/>
            </p:nvSpPr>
            <p:spPr>
              <a:xfrm>
                <a:off x="3876196" y="2712312"/>
                <a:ext cx="54777" cy="54840"/>
              </a:xfrm>
              <a:custGeom>
                <a:rect b="b" l="l" r="r" t="t"/>
                <a:pathLst>
                  <a:path extrusionOk="0" h="3521" w="3517">
                    <a:moveTo>
                      <a:pt x="0" y="0"/>
                    </a:moveTo>
                    <a:lnTo>
                      <a:pt x="0" y="3520"/>
                    </a:lnTo>
                    <a:lnTo>
                      <a:pt x="3517" y="3520"/>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57"/>
              <p:cNvSpPr/>
              <p:nvPr/>
            </p:nvSpPr>
            <p:spPr>
              <a:xfrm>
                <a:off x="3876196" y="2658610"/>
                <a:ext cx="54777" cy="54808"/>
              </a:xfrm>
              <a:custGeom>
                <a:rect b="b" l="l" r="r" t="t"/>
                <a:pathLst>
                  <a:path extrusionOk="0" h="3519" w="3517">
                    <a:moveTo>
                      <a:pt x="0" y="1"/>
                    </a:moveTo>
                    <a:lnTo>
                      <a:pt x="0" y="3518"/>
                    </a:lnTo>
                    <a:lnTo>
                      <a:pt x="3517" y="3518"/>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57"/>
              <p:cNvSpPr/>
              <p:nvPr/>
            </p:nvSpPr>
            <p:spPr>
              <a:xfrm>
                <a:off x="3876196" y="2604876"/>
                <a:ext cx="54777" cy="54840"/>
              </a:xfrm>
              <a:custGeom>
                <a:rect b="b" l="l" r="r" t="t"/>
                <a:pathLst>
                  <a:path extrusionOk="0" h="3521" w="3517">
                    <a:moveTo>
                      <a:pt x="0" y="0"/>
                    </a:moveTo>
                    <a:lnTo>
                      <a:pt x="0"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57"/>
              <p:cNvSpPr/>
              <p:nvPr/>
            </p:nvSpPr>
            <p:spPr>
              <a:xfrm>
                <a:off x="3876196" y="2551142"/>
                <a:ext cx="54777" cy="54840"/>
              </a:xfrm>
              <a:custGeom>
                <a:rect b="b" l="l" r="r" t="t"/>
                <a:pathLst>
                  <a:path extrusionOk="0" h="3521" w="3517">
                    <a:moveTo>
                      <a:pt x="0" y="0"/>
                    </a:moveTo>
                    <a:lnTo>
                      <a:pt x="0"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57"/>
              <p:cNvSpPr/>
              <p:nvPr/>
            </p:nvSpPr>
            <p:spPr>
              <a:xfrm>
                <a:off x="3876196" y="2497440"/>
                <a:ext cx="54777" cy="54793"/>
              </a:xfrm>
              <a:custGeom>
                <a:rect b="b" l="l" r="r" t="t"/>
                <a:pathLst>
                  <a:path extrusionOk="0" h="3518" w="3517">
                    <a:moveTo>
                      <a:pt x="0" y="1"/>
                    </a:moveTo>
                    <a:lnTo>
                      <a:pt x="0" y="3517"/>
                    </a:lnTo>
                    <a:lnTo>
                      <a:pt x="3517" y="3517"/>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57"/>
              <p:cNvSpPr/>
              <p:nvPr/>
            </p:nvSpPr>
            <p:spPr>
              <a:xfrm>
                <a:off x="3876196" y="2443706"/>
                <a:ext cx="54777" cy="54840"/>
              </a:xfrm>
              <a:custGeom>
                <a:rect b="b" l="l" r="r" t="t"/>
                <a:pathLst>
                  <a:path extrusionOk="0" h="3521"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57"/>
              <p:cNvSpPr/>
              <p:nvPr/>
            </p:nvSpPr>
            <p:spPr>
              <a:xfrm>
                <a:off x="3876726" y="2444251"/>
                <a:ext cx="53718" cy="53749"/>
              </a:xfrm>
              <a:custGeom>
                <a:rect b="b" l="l" r="r" t="t"/>
                <a:pathLst>
                  <a:path extrusionOk="0" h="3451" w="3449">
                    <a:moveTo>
                      <a:pt x="1" y="0"/>
                    </a:moveTo>
                    <a:lnTo>
                      <a:pt x="1" y="3450"/>
                    </a:lnTo>
                    <a:lnTo>
                      <a:pt x="3448" y="3450"/>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57"/>
              <p:cNvSpPr/>
              <p:nvPr/>
            </p:nvSpPr>
            <p:spPr>
              <a:xfrm>
                <a:off x="3822463" y="3410726"/>
                <a:ext cx="54824" cy="54855"/>
              </a:xfrm>
              <a:custGeom>
                <a:rect b="b" l="l" r="r" t="t"/>
                <a:pathLst>
                  <a:path extrusionOk="0" h="3522"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57"/>
              <p:cNvSpPr/>
              <p:nvPr/>
            </p:nvSpPr>
            <p:spPr>
              <a:xfrm>
                <a:off x="3822463" y="3356993"/>
                <a:ext cx="54824" cy="54855"/>
              </a:xfrm>
              <a:custGeom>
                <a:rect b="b" l="l" r="r" t="t"/>
                <a:pathLst>
                  <a:path extrusionOk="0" h="3522"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2" name="Google Shape;11452;p57"/>
              <p:cNvSpPr/>
              <p:nvPr/>
            </p:nvSpPr>
            <p:spPr>
              <a:xfrm>
                <a:off x="3822992" y="3357538"/>
                <a:ext cx="53749" cy="53749"/>
              </a:xfrm>
              <a:custGeom>
                <a:rect b="b" l="l" r="r" t="t"/>
                <a:pathLst>
                  <a:path extrusionOk="0" h="3451" w="3451">
                    <a:moveTo>
                      <a:pt x="0" y="0"/>
                    </a:moveTo>
                    <a:lnTo>
                      <a:pt x="0" y="3450"/>
                    </a:lnTo>
                    <a:lnTo>
                      <a:pt x="3451" y="3450"/>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3" name="Google Shape;11453;p57"/>
              <p:cNvSpPr/>
              <p:nvPr/>
            </p:nvSpPr>
            <p:spPr>
              <a:xfrm>
                <a:off x="3822463" y="3303306"/>
                <a:ext cx="54824" cy="54777"/>
              </a:xfrm>
              <a:custGeom>
                <a:rect b="b" l="l" r="r" t="t"/>
                <a:pathLst>
                  <a:path extrusionOk="0" h="3517" w="3520">
                    <a:moveTo>
                      <a:pt x="0" y="0"/>
                    </a:moveTo>
                    <a:lnTo>
                      <a:pt x="0" y="3517"/>
                    </a:lnTo>
                    <a:lnTo>
                      <a:pt x="3519" y="3517"/>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57"/>
              <p:cNvSpPr/>
              <p:nvPr/>
            </p:nvSpPr>
            <p:spPr>
              <a:xfrm>
                <a:off x="3822463" y="3249572"/>
                <a:ext cx="54824" cy="54840"/>
              </a:xfrm>
              <a:custGeom>
                <a:rect b="b" l="l" r="r" t="t"/>
                <a:pathLst>
                  <a:path extrusionOk="0" h="3521" w="3520">
                    <a:moveTo>
                      <a:pt x="0" y="0"/>
                    </a:moveTo>
                    <a:lnTo>
                      <a:pt x="0" y="3520"/>
                    </a:lnTo>
                    <a:lnTo>
                      <a:pt x="3519" y="3520"/>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57"/>
              <p:cNvSpPr/>
              <p:nvPr/>
            </p:nvSpPr>
            <p:spPr>
              <a:xfrm>
                <a:off x="3822463" y="3195807"/>
                <a:ext cx="54824" cy="54840"/>
              </a:xfrm>
              <a:custGeom>
                <a:rect b="b" l="l" r="r" t="t"/>
                <a:pathLst>
                  <a:path extrusionOk="0" h="3521"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57"/>
              <p:cNvSpPr/>
              <p:nvPr/>
            </p:nvSpPr>
            <p:spPr>
              <a:xfrm>
                <a:off x="3822463" y="3142135"/>
                <a:ext cx="54824" cy="54777"/>
              </a:xfrm>
              <a:custGeom>
                <a:rect b="b" l="l" r="r" t="t"/>
                <a:pathLst>
                  <a:path extrusionOk="0" h="3517" w="3520">
                    <a:moveTo>
                      <a:pt x="0" y="0"/>
                    </a:moveTo>
                    <a:lnTo>
                      <a:pt x="0" y="3517"/>
                    </a:lnTo>
                    <a:lnTo>
                      <a:pt x="3519" y="3517"/>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57"/>
              <p:cNvSpPr/>
              <p:nvPr/>
            </p:nvSpPr>
            <p:spPr>
              <a:xfrm>
                <a:off x="3822463" y="3088371"/>
                <a:ext cx="54824" cy="54855"/>
              </a:xfrm>
              <a:custGeom>
                <a:rect b="b" l="l" r="r" t="t"/>
                <a:pathLst>
                  <a:path extrusionOk="0" h="3522"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57"/>
              <p:cNvSpPr/>
              <p:nvPr/>
            </p:nvSpPr>
            <p:spPr>
              <a:xfrm>
                <a:off x="3822463" y="3034637"/>
                <a:ext cx="54824" cy="54855"/>
              </a:xfrm>
              <a:custGeom>
                <a:rect b="b" l="l" r="r" t="t"/>
                <a:pathLst>
                  <a:path extrusionOk="0" h="3522"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57"/>
              <p:cNvSpPr/>
              <p:nvPr/>
            </p:nvSpPr>
            <p:spPr>
              <a:xfrm>
                <a:off x="3822992" y="3035182"/>
                <a:ext cx="53749" cy="53765"/>
              </a:xfrm>
              <a:custGeom>
                <a:rect b="b" l="l" r="r" t="t"/>
                <a:pathLst>
                  <a:path extrusionOk="0" h="3452" w="3451">
                    <a:moveTo>
                      <a:pt x="0" y="0"/>
                    </a:moveTo>
                    <a:lnTo>
                      <a:pt x="0" y="3452"/>
                    </a:lnTo>
                    <a:lnTo>
                      <a:pt x="3451" y="3452"/>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57"/>
              <p:cNvSpPr/>
              <p:nvPr/>
            </p:nvSpPr>
            <p:spPr>
              <a:xfrm>
                <a:off x="3822463" y="2927216"/>
                <a:ext cx="54824" cy="54840"/>
              </a:xfrm>
              <a:custGeom>
                <a:rect b="b" l="l" r="r" t="t"/>
                <a:pathLst>
                  <a:path extrusionOk="0" h="3521" w="3520">
                    <a:moveTo>
                      <a:pt x="0" y="0"/>
                    </a:moveTo>
                    <a:lnTo>
                      <a:pt x="0" y="3520"/>
                    </a:lnTo>
                    <a:lnTo>
                      <a:pt x="3519" y="3520"/>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57"/>
              <p:cNvSpPr/>
              <p:nvPr/>
            </p:nvSpPr>
            <p:spPr>
              <a:xfrm>
                <a:off x="3822992" y="2927761"/>
                <a:ext cx="53749" cy="53765"/>
              </a:xfrm>
              <a:custGeom>
                <a:rect b="b" l="l" r="r" t="t"/>
                <a:pathLst>
                  <a:path extrusionOk="0" h="3452" w="3451">
                    <a:moveTo>
                      <a:pt x="0" y="1"/>
                    </a:moveTo>
                    <a:lnTo>
                      <a:pt x="0" y="3451"/>
                    </a:lnTo>
                    <a:lnTo>
                      <a:pt x="3451" y="3451"/>
                    </a:lnTo>
                    <a:lnTo>
                      <a:pt x="3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57"/>
              <p:cNvSpPr/>
              <p:nvPr/>
            </p:nvSpPr>
            <p:spPr>
              <a:xfrm>
                <a:off x="3822463" y="2819780"/>
                <a:ext cx="54824" cy="54808"/>
              </a:xfrm>
              <a:custGeom>
                <a:rect b="b" l="l" r="r" t="t"/>
                <a:pathLst>
                  <a:path extrusionOk="0" h="3519" w="3520">
                    <a:moveTo>
                      <a:pt x="0" y="0"/>
                    </a:moveTo>
                    <a:lnTo>
                      <a:pt x="0" y="3518"/>
                    </a:lnTo>
                    <a:lnTo>
                      <a:pt x="3519" y="3518"/>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57"/>
              <p:cNvSpPr/>
              <p:nvPr/>
            </p:nvSpPr>
            <p:spPr>
              <a:xfrm>
                <a:off x="3822992" y="2820340"/>
                <a:ext cx="53749" cy="53687"/>
              </a:xfrm>
              <a:custGeom>
                <a:rect b="b" l="l" r="r" t="t"/>
                <a:pathLst>
                  <a:path extrusionOk="0" h="3447" w="3451">
                    <a:moveTo>
                      <a:pt x="0" y="0"/>
                    </a:moveTo>
                    <a:lnTo>
                      <a:pt x="0" y="3446"/>
                    </a:lnTo>
                    <a:lnTo>
                      <a:pt x="3451" y="3446"/>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57"/>
              <p:cNvSpPr/>
              <p:nvPr/>
            </p:nvSpPr>
            <p:spPr>
              <a:xfrm>
                <a:off x="3822463" y="2766046"/>
                <a:ext cx="54824" cy="54840"/>
              </a:xfrm>
              <a:custGeom>
                <a:rect b="b" l="l" r="r" t="t"/>
                <a:pathLst>
                  <a:path extrusionOk="0" h="3521" w="3520">
                    <a:moveTo>
                      <a:pt x="0" y="0"/>
                    </a:moveTo>
                    <a:lnTo>
                      <a:pt x="0" y="3521"/>
                    </a:lnTo>
                    <a:lnTo>
                      <a:pt x="3519" y="3521"/>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57"/>
              <p:cNvSpPr/>
              <p:nvPr/>
            </p:nvSpPr>
            <p:spPr>
              <a:xfrm>
                <a:off x="3822463" y="2712312"/>
                <a:ext cx="54824" cy="54840"/>
              </a:xfrm>
              <a:custGeom>
                <a:rect b="b" l="l" r="r" t="t"/>
                <a:pathLst>
                  <a:path extrusionOk="0" h="3521" w="3520">
                    <a:moveTo>
                      <a:pt x="0" y="0"/>
                    </a:moveTo>
                    <a:lnTo>
                      <a:pt x="0" y="3520"/>
                    </a:lnTo>
                    <a:lnTo>
                      <a:pt x="3519" y="3520"/>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57"/>
              <p:cNvSpPr/>
              <p:nvPr/>
            </p:nvSpPr>
            <p:spPr>
              <a:xfrm>
                <a:off x="3822463" y="2658610"/>
                <a:ext cx="54824" cy="54808"/>
              </a:xfrm>
              <a:custGeom>
                <a:rect b="b" l="l" r="r" t="t"/>
                <a:pathLst>
                  <a:path extrusionOk="0" h="3519" w="3520">
                    <a:moveTo>
                      <a:pt x="0" y="1"/>
                    </a:moveTo>
                    <a:lnTo>
                      <a:pt x="0" y="3518"/>
                    </a:lnTo>
                    <a:lnTo>
                      <a:pt x="3519" y="3518"/>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57"/>
              <p:cNvSpPr/>
              <p:nvPr/>
            </p:nvSpPr>
            <p:spPr>
              <a:xfrm>
                <a:off x="3822463" y="2604876"/>
                <a:ext cx="54824" cy="54840"/>
              </a:xfrm>
              <a:custGeom>
                <a:rect b="b" l="l" r="r" t="t"/>
                <a:pathLst>
                  <a:path extrusionOk="0" h="3521" w="3520">
                    <a:moveTo>
                      <a:pt x="0" y="0"/>
                    </a:moveTo>
                    <a:lnTo>
                      <a:pt x="0" y="3521"/>
                    </a:lnTo>
                    <a:lnTo>
                      <a:pt x="3519" y="3521"/>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57"/>
              <p:cNvSpPr/>
              <p:nvPr/>
            </p:nvSpPr>
            <p:spPr>
              <a:xfrm>
                <a:off x="3822463" y="2551142"/>
                <a:ext cx="54824" cy="54840"/>
              </a:xfrm>
              <a:custGeom>
                <a:rect b="b" l="l" r="r" t="t"/>
                <a:pathLst>
                  <a:path extrusionOk="0" h="3521" w="3520">
                    <a:moveTo>
                      <a:pt x="0" y="0"/>
                    </a:moveTo>
                    <a:lnTo>
                      <a:pt x="0" y="3521"/>
                    </a:lnTo>
                    <a:lnTo>
                      <a:pt x="3519" y="3521"/>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57"/>
              <p:cNvSpPr/>
              <p:nvPr/>
            </p:nvSpPr>
            <p:spPr>
              <a:xfrm>
                <a:off x="3822463" y="2497440"/>
                <a:ext cx="54824" cy="54793"/>
              </a:xfrm>
              <a:custGeom>
                <a:rect b="b" l="l" r="r" t="t"/>
                <a:pathLst>
                  <a:path extrusionOk="0" h="3518" w="3520">
                    <a:moveTo>
                      <a:pt x="0" y="1"/>
                    </a:moveTo>
                    <a:lnTo>
                      <a:pt x="0" y="3517"/>
                    </a:lnTo>
                    <a:lnTo>
                      <a:pt x="3519" y="3517"/>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57"/>
              <p:cNvSpPr/>
              <p:nvPr/>
            </p:nvSpPr>
            <p:spPr>
              <a:xfrm>
                <a:off x="3822463" y="2443706"/>
                <a:ext cx="54824" cy="54840"/>
              </a:xfrm>
              <a:custGeom>
                <a:rect b="b" l="l" r="r" t="t"/>
                <a:pathLst>
                  <a:path extrusionOk="0" h="3521"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57"/>
              <p:cNvSpPr/>
              <p:nvPr/>
            </p:nvSpPr>
            <p:spPr>
              <a:xfrm>
                <a:off x="3822992" y="2444251"/>
                <a:ext cx="53749" cy="53749"/>
              </a:xfrm>
              <a:custGeom>
                <a:rect b="b" l="l" r="r" t="t"/>
                <a:pathLst>
                  <a:path extrusionOk="0" h="3451" w="3451">
                    <a:moveTo>
                      <a:pt x="0" y="0"/>
                    </a:moveTo>
                    <a:lnTo>
                      <a:pt x="0" y="3450"/>
                    </a:lnTo>
                    <a:lnTo>
                      <a:pt x="3451" y="3450"/>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57"/>
              <p:cNvSpPr/>
              <p:nvPr/>
            </p:nvSpPr>
            <p:spPr>
              <a:xfrm>
                <a:off x="3768698" y="3410726"/>
                <a:ext cx="54840" cy="54855"/>
              </a:xfrm>
              <a:custGeom>
                <a:rect b="b" l="l" r="r" t="t"/>
                <a:pathLst>
                  <a:path extrusionOk="0" h="3522" w="3521">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57"/>
              <p:cNvSpPr/>
              <p:nvPr/>
            </p:nvSpPr>
            <p:spPr>
              <a:xfrm>
                <a:off x="3768698" y="3356993"/>
                <a:ext cx="54840" cy="54855"/>
              </a:xfrm>
              <a:custGeom>
                <a:rect b="b" l="l" r="r" t="t"/>
                <a:pathLst>
                  <a:path extrusionOk="0" h="3522" w="3521">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57"/>
              <p:cNvSpPr/>
              <p:nvPr/>
            </p:nvSpPr>
            <p:spPr>
              <a:xfrm>
                <a:off x="3769243" y="3357538"/>
                <a:ext cx="53765" cy="53749"/>
              </a:xfrm>
              <a:custGeom>
                <a:rect b="b" l="l" r="r" t="t"/>
                <a:pathLst>
                  <a:path extrusionOk="0" h="3451" w="3452">
                    <a:moveTo>
                      <a:pt x="0" y="0"/>
                    </a:moveTo>
                    <a:lnTo>
                      <a:pt x="0" y="3450"/>
                    </a:lnTo>
                    <a:lnTo>
                      <a:pt x="3451" y="3450"/>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57"/>
              <p:cNvSpPr/>
              <p:nvPr/>
            </p:nvSpPr>
            <p:spPr>
              <a:xfrm>
                <a:off x="3768698" y="3303306"/>
                <a:ext cx="54840" cy="54777"/>
              </a:xfrm>
              <a:custGeom>
                <a:rect b="b" l="l" r="r" t="t"/>
                <a:pathLst>
                  <a:path extrusionOk="0" h="3517" w="3521">
                    <a:moveTo>
                      <a:pt x="1" y="0"/>
                    </a:moveTo>
                    <a:lnTo>
                      <a:pt x="1" y="3517"/>
                    </a:lnTo>
                    <a:lnTo>
                      <a:pt x="3521" y="3517"/>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57"/>
              <p:cNvSpPr/>
              <p:nvPr/>
            </p:nvSpPr>
            <p:spPr>
              <a:xfrm>
                <a:off x="3768698" y="3249572"/>
                <a:ext cx="54840" cy="54840"/>
              </a:xfrm>
              <a:custGeom>
                <a:rect b="b" l="l" r="r" t="t"/>
                <a:pathLst>
                  <a:path extrusionOk="0" h="3521" w="3521">
                    <a:moveTo>
                      <a:pt x="1" y="0"/>
                    </a:moveTo>
                    <a:lnTo>
                      <a:pt x="1"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57"/>
              <p:cNvSpPr/>
              <p:nvPr/>
            </p:nvSpPr>
            <p:spPr>
              <a:xfrm>
                <a:off x="3768698" y="3195807"/>
                <a:ext cx="54840" cy="54840"/>
              </a:xfrm>
              <a:custGeom>
                <a:rect b="b" l="l" r="r" t="t"/>
                <a:pathLst>
                  <a:path extrusionOk="0" h="3521" w="3521">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57"/>
              <p:cNvSpPr/>
              <p:nvPr/>
            </p:nvSpPr>
            <p:spPr>
              <a:xfrm>
                <a:off x="3768698" y="3142135"/>
                <a:ext cx="54840" cy="54777"/>
              </a:xfrm>
              <a:custGeom>
                <a:rect b="b" l="l" r="r" t="t"/>
                <a:pathLst>
                  <a:path extrusionOk="0" h="3517" w="3521">
                    <a:moveTo>
                      <a:pt x="1" y="0"/>
                    </a:moveTo>
                    <a:lnTo>
                      <a:pt x="1" y="3517"/>
                    </a:lnTo>
                    <a:lnTo>
                      <a:pt x="3521" y="3517"/>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57"/>
              <p:cNvSpPr/>
              <p:nvPr/>
            </p:nvSpPr>
            <p:spPr>
              <a:xfrm>
                <a:off x="3768698" y="3088371"/>
                <a:ext cx="54840" cy="54855"/>
              </a:xfrm>
              <a:custGeom>
                <a:rect b="b" l="l" r="r" t="t"/>
                <a:pathLst>
                  <a:path extrusionOk="0" h="3522" w="3521">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57"/>
              <p:cNvSpPr/>
              <p:nvPr/>
            </p:nvSpPr>
            <p:spPr>
              <a:xfrm>
                <a:off x="3768698" y="3034637"/>
                <a:ext cx="54840" cy="54855"/>
              </a:xfrm>
              <a:custGeom>
                <a:rect b="b" l="l" r="r" t="t"/>
                <a:pathLst>
                  <a:path extrusionOk="0" h="3522" w="3521">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57"/>
              <p:cNvSpPr/>
              <p:nvPr/>
            </p:nvSpPr>
            <p:spPr>
              <a:xfrm>
                <a:off x="3769243" y="3035182"/>
                <a:ext cx="53765" cy="53765"/>
              </a:xfrm>
              <a:custGeom>
                <a:rect b="b" l="l" r="r" t="t"/>
                <a:pathLst>
                  <a:path extrusionOk="0" h="3452" w="3452">
                    <a:moveTo>
                      <a:pt x="0" y="0"/>
                    </a:moveTo>
                    <a:lnTo>
                      <a:pt x="0" y="3452"/>
                    </a:lnTo>
                    <a:lnTo>
                      <a:pt x="3451" y="3452"/>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57"/>
              <p:cNvSpPr/>
              <p:nvPr/>
            </p:nvSpPr>
            <p:spPr>
              <a:xfrm>
                <a:off x="3768698" y="2927216"/>
                <a:ext cx="54840" cy="54840"/>
              </a:xfrm>
              <a:custGeom>
                <a:rect b="b" l="l" r="r" t="t"/>
                <a:pathLst>
                  <a:path extrusionOk="0" h="3521" w="3521">
                    <a:moveTo>
                      <a:pt x="1" y="0"/>
                    </a:moveTo>
                    <a:lnTo>
                      <a:pt x="1"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57"/>
              <p:cNvSpPr/>
              <p:nvPr/>
            </p:nvSpPr>
            <p:spPr>
              <a:xfrm>
                <a:off x="3769243" y="2927761"/>
                <a:ext cx="53765" cy="53765"/>
              </a:xfrm>
              <a:custGeom>
                <a:rect b="b" l="l" r="r" t="t"/>
                <a:pathLst>
                  <a:path extrusionOk="0" h="3452" w="3452">
                    <a:moveTo>
                      <a:pt x="0" y="1"/>
                    </a:moveTo>
                    <a:lnTo>
                      <a:pt x="0" y="3451"/>
                    </a:lnTo>
                    <a:lnTo>
                      <a:pt x="3451" y="3451"/>
                    </a:lnTo>
                    <a:lnTo>
                      <a:pt x="3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57"/>
              <p:cNvSpPr/>
              <p:nvPr/>
            </p:nvSpPr>
            <p:spPr>
              <a:xfrm>
                <a:off x="3768698" y="2819780"/>
                <a:ext cx="54840" cy="54808"/>
              </a:xfrm>
              <a:custGeom>
                <a:rect b="b" l="l" r="r" t="t"/>
                <a:pathLst>
                  <a:path extrusionOk="0" h="3519" w="3521">
                    <a:moveTo>
                      <a:pt x="1" y="0"/>
                    </a:moveTo>
                    <a:lnTo>
                      <a:pt x="1" y="3518"/>
                    </a:lnTo>
                    <a:lnTo>
                      <a:pt x="3521" y="3518"/>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57"/>
              <p:cNvSpPr/>
              <p:nvPr/>
            </p:nvSpPr>
            <p:spPr>
              <a:xfrm>
                <a:off x="3769243" y="2820340"/>
                <a:ext cx="53765" cy="53687"/>
              </a:xfrm>
              <a:custGeom>
                <a:rect b="b" l="l" r="r" t="t"/>
                <a:pathLst>
                  <a:path extrusionOk="0" h="3447" w="3452">
                    <a:moveTo>
                      <a:pt x="0" y="0"/>
                    </a:moveTo>
                    <a:lnTo>
                      <a:pt x="0" y="3446"/>
                    </a:lnTo>
                    <a:lnTo>
                      <a:pt x="3451" y="3446"/>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57"/>
              <p:cNvSpPr/>
              <p:nvPr/>
            </p:nvSpPr>
            <p:spPr>
              <a:xfrm>
                <a:off x="3768698" y="2766046"/>
                <a:ext cx="54840" cy="54840"/>
              </a:xfrm>
              <a:custGeom>
                <a:rect b="b" l="l" r="r" t="t"/>
                <a:pathLst>
                  <a:path extrusionOk="0" h="3521" w="3521">
                    <a:moveTo>
                      <a:pt x="1" y="0"/>
                    </a:moveTo>
                    <a:lnTo>
                      <a:pt x="1"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57"/>
              <p:cNvSpPr/>
              <p:nvPr/>
            </p:nvSpPr>
            <p:spPr>
              <a:xfrm>
                <a:off x="3768698" y="2712312"/>
                <a:ext cx="54840" cy="54840"/>
              </a:xfrm>
              <a:custGeom>
                <a:rect b="b" l="l" r="r" t="t"/>
                <a:pathLst>
                  <a:path extrusionOk="0" h="3521" w="3521">
                    <a:moveTo>
                      <a:pt x="1" y="0"/>
                    </a:moveTo>
                    <a:lnTo>
                      <a:pt x="1"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57"/>
              <p:cNvSpPr/>
              <p:nvPr/>
            </p:nvSpPr>
            <p:spPr>
              <a:xfrm>
                <a:off x="3768698" y="2658610"/>
                <a:ext cx="54840" cy="54808"/>
              </a:xfrm>
              <a:custGeom>
                <a:rect b="b" l="l" r="r" t="t"/>
                <a:pathLst>
                  <a:path extrusionOk="0" h="3519" w="3521">
                    <a:moveTo>
                      <a:pt x="1" y="1"/>
                    </a:moveTo>
                    <a:lnTo>
                      <a:pt x="1" y="3518"/>
                    </a:lnTo>
                    <a:lnTo>
                      <a:pt x="3521" y="3518"/>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57"/>
              <p:cNvSpPr/>
              <p:nvPr/>
            </p:nvSpPr>
            <p:spPr>
              <a:xfrm>
                <a:off x="3768698" y="2604876"/>
                <a:ext cx="54840" cy="54840"/>
              </a:xfrm>
              <a:custGeom>
                <a:rect b="b" l="l" r="r" t="t"/>
                <a:pathLst>
                  <a:path extrusionOk="0" h="3521" w="3521">
                    <a:moveTo>
                      <a:pt x="1" y="0"/>
                    </a:moveTo>
                    <a:lnTo>
                      <a:pt x="1"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57"/>
              <p:cNvSpPr/>
              <p:nvPr/>
            </p:nvSpPr>
            <p:spPr>
              <a:xfrm>
                <a:off x="3768698" y="2551142"/>
                <a:ext cx="54840" cy="54840"/>
              </a:xfrm>
              <a:custGeom>
                <a:rect b="b" l="l" r="r" t="t"/>
                <a:pathLst>
                  <a:path extrusionOk="0" h="3521" w="3521">
                    <a:moveTo>
                      <a:pt x="1" y="0"/>
                    </a:moveTo>
                    <a:lnTo>
                      <a:pt x="1"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57"/>
              <p:cNvSpPr/>
              <p:nvPr/>
            </p:nvSpPr>
            <p:spPr>
              <a:xfrm>
                <a:off x="3768698" y="2497440"/>
                <a:ext cx="54840" cy="54793"/>
              </a:xfrm>
              <a:custGeom>
                <a:rect b="b" l="l" r="r" t="t"/>
                <a:pathLst>
                  <a:path extrusionOk="0" h="3518" w="3521">
                    <a:moveTo>
                      <a:pt x="1" y="1"/>
                    </a:moveTo>
                    <a:lnTo>
                      <a:pt x="1" y="3517"/>
                    </a:lnTo>
                    <a:lnTo>
                      <a:pt x="3521" y="3517"/>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57"/>
              <p:cNvSpPr/>
              <p:nvPr/>
            </p:nvSpPr>
            <p:spPr>
              <a:xfrm>
                <a:off x="3768698" y="2443706"/>
                <a:ext cx="54840" cy="54840"/>
              </a:xfrm>
              <a:custGeom>
                <a:rect b="b" l="l" r="r" t="t"/>
                <a:pathLst>
                  <a:path extrusionOk="0" h="3521" w="3521">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57"/>
              <p:cNvSpPr/>
              <p:nvPr/>
            </p:nvSpPr>
            <p:spPr>
              <a:xfrm>
                <a:off x="3769243" y="2444251"/>
                <a:ext cx="53765" cy="53749"/>
              </a:xfrm>
              <a:custGeom>
                <a:rect b="b" l="l" r="r" t="t"/>
                <a:pathLst>
                  <a:path extrusionOk="0" h="3451" w="3452">
                    <a:moveTo>
                      <a:pt x="0" y="0"/>
                    </a:moveTo>
                    <a:lnTo>
                      <a:pt x="0" y="3450"/>
                    </a:lnTo>
                    <a:lnTo>
                      <a:pt x="3451" y="3450"/>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57"/>
              <p:cNvSpPr/>
              <p:nvPr/>
            </p:nvSpPr>
            <p:spPr>
              <a:xfrm>
                <a:off x="3715026" y="3410726"/>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57"/>
              <p:cNvSpPr/>
              <p:nvPr/>
            </p:nvSpPr>
            <p:spPr>
              <a:xfrm>
                <a:off x="3715026" y="3356993"/>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57"/>
              <p:cNvSpPr/>
              <p:nvPr/>
            </p:nvSpPr>
            <p:spPr>
              <a:xfrm>
                <a:off x="3715556" y="3357538"/>
                <a:ext cx="53687" cy="53749"/>
              </a:xfrm>
              <a:custGeom>
                <a:rect b="b" l="l" r="r" t="t"/>
                <a:pathLst>
                  <a:path extrusionOk="0" h="3451" w="3447">
                    <a:moveTo>
                      <a:pt x="1" y="0"/>
                    </a:moveTo>
                    <a:lnTo>
                      <a:pt x="1" y="3450"/>
                    </a:lnTo>
                    <a:lnTo>
                      <a:pt x="3447" y="3450"/>
                    </a:lnTo>
                    <a:lnTo>
                      <a:pt x="3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57"/>
              <p:cNvSpPr/>
              <p:nvPr/>
            </p:nvSpPr>
            <p:spPr>
              <a:xfrm>
                <a:off x="3715026" y="3303306"/>
                <a:ext cx="54777" cy="54777"/>
              </a:xfrm>
              <a:custGeom>
                <a:rect b="b" l="l" r="r" t="t"/>
                <a:pathLst>
                  <a:path extrusionOk="0" h="3517" w="3517">
                    <a:moveTo>
                      <a:pt x="0" y="0"/>
                    </a:moveTo>
                    <a:lnTo>
                      <a:pt x="0" y="3517"/>
                    </a:lnTo>
                    <a:lnTo>
                      <a:pt x="3517" y="3517"/>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57"/>
              <p:cNvSpPr/>
              <p:nvPr/>
            </p:nvSpPr>
            <p:spPr>
              <a:xfrm>
                <a:off x="3715026" y="3249572"/>
                <a:ext cx="54777" cy="54840"/>
              </a:xfrm>
              <a:custGeom>
                <a:rect b="b" l="l" r="r" t="t"/>
                <a:pathLst>
                  <a:path extrusionOk="0" h="3521" w="3517">
                    <a:moveTo>
                      <a:pt x="0" y="0"/>
                    </a:moveTo>
                    <a:lnTo>
                      <a:pt x="0" y="3520"/>
                    </a:lnTo>
                    <a:lnTo>
                      <a:pt x="3517" y="3520"/>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57"/>
              <p:cNvSpPr/>
              <p:nvPr/>
            </p:nvSpPr>
            <p:spPr>
              <a:xfrm>
                <a:off x="3715026" y="3195807"/>
                <a:ext cx="54777" cy="54840"/>
              </a:xfrm>
              <a:custGeom>
                <a:rect b="b" l="l" r="r" t="t"/>
                <a:pathLst>
                  <a:path extrusionOk="0" h="3521"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57"/>
              <p:cNvSpPr/>
              <p:nvPr/>
            </p:nvSpPr>
            <p:spPr>
              <a:xfrm>
                <a:off x="3715026" y="3142135"/>
                <a:ext cx="54777" cy="54777"/>
              </a:xfrm>
              <a:custGeom>
                <a:rect b="b" l="l" r="r" t="t"/>
                <a:pathLst>
                  <a:path extrusionOk="0" h="3517" w="3517">
                    <a:moveTo>
                      <a:pt x="0" y="0"/>
                    </a:moveTo>
                    <a:lnTo>
                      <a:pt x="0" y="3517"/>
                    </a:lnTo>
                    <a:lnTo>
                      <a:pt x="3517" y="3517"/>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57"/>
              <p:cNvSpPr/>
              <p:nvPr/>
            </p:nvSpPr>
            <p:spPr>
              <a:xfrm>
                <a:off x="3715026" y="3088371"/>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57"/>
              <p:cNvSpPr/>
              <p:nvPr/>
            </p:nvSpPr>
            <p:spPr>
              <a:xfrm>
                <a:off x="3715026" y="3034637"/>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57"/>
              <p:cNvSpPr/>
              <p:nvPr/>
            </p:nvSpPr>
            <p:spPr>
              <a:xfrm>
                <a:off x="3715556" y="3035182"/>
                <a:ext cx="53687" cy="53765"/>
              </a:xfrm>
              <a:custGeom>
                <a:rect b="b" l="l" r="r" t="t"/>
                <a:pathLst>
                  <a:path extrusionOk="0" h="3452" w="3447">
                    <a:moveTo>
                      <a:pt x="1" y="0"/>
                    </a:moveTo>
                    <a:lnTo>
                      <a:pt x="1" y="3452"/>
                    </a:lnTo>
                    <a:lnTo>
                      <a:pt x="3447" y="3452"/>
                    </a:lnTo>
                    <a:lnTo>
                      <a:pt x="3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57"/>
              <p:cNvSpPr/>
              <p:nvPr/>
            </p:nvSpPr>
            <p:spPr>
              <a:xfrm>
                <a:off x="3715026" y="2927216"/>
                <a:ext cx="54777" cy="54840"/>
              </a:xfrm>
              <a:custGeom>
                <a:rect b="b" l="l" r="r" t="t"/>
                <a:pathLst>
                  <a:path extrusionOk="0" h="3521" w="3517">
                    <a:moveTo>
                      <a:pt x="0" y="0"/>
                    </a:moveTo>
                    <a:lnTo>
                      <a:pt x="0" y="3520"/>
                    </a:lnTo>
                    <a:lnTo>
                      <a:pt x="3517" y="3520"/>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57"/>
              <p:cNvSpPr/>
              <p:nvPr/>
            </p:nvSpPr>
            <p:spPr>
              <a:xfrm>
                <a:off x="3715556" y="2927761"/>
                <a:ext cx="53687" cy="53765"/>
              </a:xfrm>
              <a:custGeom>
                <a:rect b="b" l="l" r="r" t="t"/>
                <a:pathLst>
                  <a:path extrusionOk="0" h="3452" w="3447">
                    <a:moveTo>
                      <a:pt x="1" y="1"/>
                    </a:moveTo>
                    <a:lnTo>
                      <a:pt x="1" y="3451"/>
                    </a:lnTo>
                    <a:lnTo>
                      <a:pt x="3447" y="3451"/>
                    </a:lnTo>
                    <a:lnTo>
                      <a:pt x="3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57"/>
              <p:cNvSpPr/>
              <p:nvPr/>
            </p:nvSpPr>
            <p:spPr>
              <a:xfrm>
                <a:off x="3715026" y="2819780"/>
                <a:ext cx="54777" cy="54808"/>
              </a:xfrm>
              <a:custGeom>
                <a:rect b="b" l="l" r="r" t="t"/>
                <a:pathLst>
                  <a:path extrusionOk="0" h="3519" w="3517">
                    <a:moveTo>
                      <a:pt x="0" y="0"/>
                    </a:moveTo>
                    <a:lnTo>
                      <a:pt x="0" y="3518"/>
                    </a:lnTo>
                    <a:lnTo>
                      <a:pt x="3517" y="3518"/>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57"/>
              <p:cNvSpPr/>
              <p:nvPr/>
            </p:nvSpPr>
            <p:spPr>
              <a:xfrm>
                <a:off x="3715556" y="2820340"/>
                <a:ext cx="53687" cy="53687"/>
              </a:xfrm>
              <a:custGeom>
                <a:rect b="b" l="l" r="r" t="t"/>
                <a:pathLst>
                  <a:path extrusionOk="0" h="3447" w="3447">
                    <a:moveTo>
                      <a:pt x="1" y="0"/>
                    </a:moveTo>
                    <a:lnTo>
                      <a:pt x="1" y="3446"/>
                    </a:lnTo>
                    <a:lnTo>
                      <a:pt x="3447" y="3446"/>
                    </a:lnTo>
                    <a:lnTo>
                      <a:pt x="3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57"/>
              <p:cNvSpPr/>
              <p:nvPr/>
            </p:nvSpPr>
            <p:spPr>
              <a:xfrm>
                <a:off x="3715026" y="2766046"/>
                <a:ext cx="54777" cy="54840"/>
              </a:xfrm>
              <a:custGeom>
                <a:rect b="b" l="l" r="r" t="t"/>
                <a:pathLst>
                  <a:path extrusionOk="0" h="3521" w="3517">
                    <a:moveTo>
                      <a:pt x="0" y="0"/>
                    </a:moveTo>
                    <a:lnTo>
                      <a:pt x="0"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9" name="Google Shape;11509;p57"/>
              <p:cNvSpPr/>
              <p:nvPr/>
            </p:nvSpPr>
            <p:spPr>
              <a:xfrm>
                <a:off x="3715026" y="2712312"/>
                <a:ext cx="54777" cy="54840"/>
              </a:xfrm>
              <a:custGeom>
                <a:rect b="b" l="l" r="r" t="t"/>
                <a:pathLst>
                  <a:path extrusionOk="0" h="3521" w="3517">
                    <a:moveTo>
                      <a:pt x="0" y="0"/>
                    </a:moveTo>
                    <a:lnTo>
                      <a:pt x="0" y="3520"/>
                    </a:lnTo>
                    <a:lnTo>
                      <a:pt x="3517" y="3520"/>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57"/>
              <p:cNvSpPr/>
              <p:nvPr/>
            </p:nvSpPr>
            <p:spPr>
              <a:xfrm>
                <a:off x="3715026" y="2658610"/>
                <a:ext cx="54777" cy="54808"/>
              </a:xfrm>
              <a:custGeom>
                <a:rect b="b" l="l" r="r" t="t"/>
                <a:pathLst>
                  <a:path extrusionOk="0" h="3519" w="3517">
                    <a:moveTo>
                      <a:pt x="0" y="1"/>
                    </a:moveTo>
                    <a:lnTo>
                      <a:pt x="0" y="3518"/>
                    </a:lnTo>
                    <a:lnTo>
                      <a:pt x="3517" y="3518"/>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57"/>
              <p:cNvSpPr/>
              <p:nvPr/>
            </p:nvSpPr>
            <p:spPr>
              <a:xfrm>
                <a:off x="3715026" y="2604876"/>
                <a:ext cx="54777" cy="54840"/>
              </a:xfrm>
              <a:custGeom>
                <a:rect b="b" l="l" r="r" t="t"/>
                <a:pathLst>
                  <a:path extrusionOk="0" h="3521" w="3517">
                    <a:moveTo>
                      <a:pt x="0" y="0"/>
                    </a:moveTo>
                    <a:lnTo>
                      <a:pt x="0"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57"/>
              <p:cNvSpPr/>
              <p:nvPr/>
            </p:nvSpPr>
            <p:spPr>
              <a:xfrm>
                <a:off x="3715026" y="2551142"/>
                <a:ext cx="54777" cy="54840"/>
              </a:xfrm>
              <a:custGeom>
                <a:rect b="b" l="l" r="r" t="t"/>
                <a:pathLst>
                  <a:path extrusionOk="0" h="3521" w="3517">
                    <a:moveTo>
                      <a:pt x="0" y="0"/>
                    </a:moveTo>
                    <a:lnTo>
                      <a:pt x="0"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57"/>
              <p:cNvSpPr/>
              <p:nvPr/>
            </p:nvSpPr>
            <p:spPr>
              <a:xfrm>
                <a:off x="3715026" y="2497440"/>
                <a:ext cx="54777" cy="54793"/>
              </a:xfrm>
              <a:custGeom>
                <a:rect b="b" l="l" r="r" t="t"/>
                <a:pathLst>
                  <a:path extrusionOk="0" h="3518" w="3517">
                    <a:moveTo>
                      <a:pt x="0" y="1"/>
                    </a:moveTo>
                    <a:lnTo>
                      <a:pt x="0" y="3517"/>
                    </a:lnTo>
                    <a:lnTo>
                      <a:pt x="3517" y="3517"/>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57"/>
              <p:cNvSpPr/>
              <p:nvPr/>
            </p:nvSpPr>
            <p:spPr>
              <a:xfrm>
                <a:off x="3715026" y="2443706"/>
                <a:ext cx="54777" cy="54840"/>
              </a:xfrm>
              <a:custGeom>
                <a:rect b="b" l="l" r="r" t="t"/>
                <a:pathLst>
                  <a:path extrusionOk="0" h="3521"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57"/>
              <p:cNvSpPr/>
              <p:nvPr/>
            </p:nvSpPr>
            <p:spPr>
              <a:xfrm>
                <a:off x="3715556" y="2444251"/>
                <a:ext cx="53687" cy="53749"/>
              </a:xfrm>
              <a:custGeom>
                <a:rect b="b" l="l" r="r" t="t"/>
                <a:pathLst>
                  <a:path extrusionOk="0" h="3451" w="3447">
                    <a:moveTo>
                      <a:pt x="1" y="0"/>
                    </a:moveTo>
                    <a:lnTo>
                      <a:pt x="1" y="3450"/>
                    </a:lnTo>
                    <a:lnTo>
                      <a:pt x="3447" y="3450"/>
                    </a:lnTo>
                    <a:lnTo>
                      <a:pt x="3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57"/>
              <p:cNvSpPr/>
              <p:nvPr/>
            </p:nvSpPr>
            <p:spPr>
              <a:xfrm>
                <a:off x="3661293" y="3410726"/>
                <a:ext cx="54824" cy="54855"/>
              </a:xfrm>
              <a:custGeom>
                <a:rect b="b" l="l" r="r" t="t"/>
                <a:pathLst>
                  <a:path extrusionOk="0" h="3522"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7" name="Google Shape;11517;p57"/>
              <p:cNvSpPr/>
              <p:nvPr/>
            </p:nvSpPr>
            <p:spPr>
              <a:xfrm>
                <a:off x="3661293" y="3356993"/>
                <a:ext cx="54824" cy="54855"/>
              </a:xfrm>
              <a:custGeom>
                <a:rect b="b" l="l" r="r" t="t"/>
                <a:pathLst>
                  <a:path extrusionOk="0" h="3522"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57"/>
              <p:cNvSpPr/>
              <p:nvPr/>
            </p:nvSpPr>
            <p:spPr>
              <a:xfrm>
                <a:off x="3661822" y="3357538"/>
                <a:ext cx="53749" cy="53749"/>
              </a:xfrm>
              <a:custGeom>
                <a:rect b="b" l="l" r="r" t="t"/>
                <a:pathLst>
                  <a:path extrusionOk="0" h="3451" w="3451">
                    <a:moveTo>
                      <a:pt x="1" y="0"/>
                    </a:moveTo>
                    <a:lnTo>
                      <a:pt x="1" y="3450"/>
                    </a:lnTo>
                    <a:lnTo>
                      <a:pt x="3451" y="3450"/>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57"/>
              <p:cNvSpPr/>
              <p:nvPr/>
            </p:nvSpPr>
            <p:spPr>
              <a:xfrm>
                <a:off x="3661293" y="3303306"/>
                <a:ext cx="54824" cy="54777"/>
              </a:xfrm>
              <a:custGeom>
                <a:rect b="b" l="l" r="r" t="t"/>
                <a:pathLst>
                  <a:path extrusionOk="0" h="3517" w="3520">
                    <a:moveTo>
                      <a:pt x="0" y="0"/>
                    </a:moveTo>
                    <a:lnTo>
                      <a:pt x="0" y="3517"/>
                    </a:lnTo>
                    <a:lnTo>
                      <a:pt x="3519" y="3517"/>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57"/>
              <p:cNvSpPr/>
              <p:nvPr/>
            </p:nvSpPr>
            <p:spPr>
              <a:xfrm>
                <a:off x="3661293" y="3249572"/>
                <a:ext cx="54824" cy="54840"/>
              </a:xfrm>
              <a:custGeom>
                <a:rect b="b" l="l" r="r" t="t"/>
                <a:pathLst>
                  <a:path extrusionOk="0" h="3521" w="3520">
                    <a:moveTo>
                      <a:pt x="0" y="0"/>
                    </a:moveTo>
                    <a:lnTo>
                      <a:pt x="0" y="3520"/>
                    </a:lnTo>
                    <a:lnTo>
                      <a:pt x="3519" y="3520"/>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57"/>
              <p:cNvSpPr/>
              <p:nvPr/>
            </p:nvSpPr>
            <p:spPr>
              <a:xfrm>
                <a:off x="3661293" y="3195807"/>
                <a:ext cx="54824" cy="54840"/>
              </a:xfrm>
              <a:custGeom>
                <a:rect b="b" l="l" r="r" t="t"/>
                <a:pathLst>
                  <a:path extrusionOk="0" h="3521"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57"/>
              <p:cNvSpPr/>
              <p:nvPr/>
            </p:nvSpPr>
            <p:spPr>
              <a:xfrm>
                <a:off x="3661293" y="3142135"/>
                <a:ext cx="54824" cy="54777"/>
              </a:xfrm>
              <a:custGeom>
                <a:rect b="b" l="l" r="r" t="t"/>
                <a:pathLst>
                  <a:path extrusionOk="0" h="3517" w="3520">
                    <a:moveTo>
                      <a:pt x="0" y="0"/>
                    </a:moveTo>
                    <a:lnTo>
                      <a:pt x="0" y="3517"/>
                    </a:lnTo>
                    <a:lnTo>
                      <a:pt x="3519" y="3517"/>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57"/>
              <p:cNvSpPr/>
              <p:nvPr/>
            </p:nvSpPr>
            <p:spPr>
              <a:xfrm>
                <a:off x="3661293" y="3088371"/>
                <a:ext cx="54824" cy="54855"/>
              </a:xfrm>
              <a:custGeom>
                <a:rect b="b" l="l" r="r" t="t"/>
                <a:pathLst>
                  <a:path extrusionOk="0" h="3522"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57"/>
              <p:cNvSpPr/>
              <p:nvPr/>
            </p:nvSpPr>
            <p:spPr>
              <a:xfrm>
                <a:off x="3661293" y="3034637"/>
                <a:ext cx="54824" cy="54855"/>
              </a:xfrm>
              <a:custGeom>
                <a:rect b="b" l="l" r="r" t="t"/>
                <a:pathLst>
                  <a:path extrusionOk="0" h="3522"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57"/>
              <p:cNvSpPr/>
              <p:nvPr/>
            </p:nvSpPr>
            <p:spPr>
              <a:xfrm>
                <a:off x="3661822" y="3035182"/>
                <a:ext cx="53749" cy="53765"/>
              </a:xfrm>
              <a:custGeom>
                <a:rect b="b" l="l" r="r" t="t"/>
                <a:pathLst>
                  <a:path extrusionOk="0" h="3452" w="3451">
                    <a:moveTo>
                      <a:pt x="1" y="0"/>
                    </a:moveTo>
                    <a:lnTo>
                      <a:pt x="1" y="3452"/>
                    </a:lnTo>
                    <a:lnTo>
                      <a:pt x="3451" y="3452"/>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57"/>
              <p:cNvSpPr/>
              <p:nvPr/>
            </p:nvSpPr>
            <p:spPr>
              <a:xfrm>
                <a:off x="3661293" y="2927216"/>
                <a:ext cx="54824" cy="54840"/>
              </a:xfrm>
              <a:custGeom>
                <a:rect b="b" l="l" r="r" t="t"/>
                <a:pathLst>
                  <a:path extrusionOk="0" h="3521" w="3520">
                    <a:moveTo>
                      <a:pt x="0" y="0"/>
                    </a:moveTo>
                    <a:lnTo>
                      <a:pt x="0" y="3520"/>
                    </a:lnTo>
                    <a:lnTo>
                      <a:pt x="3519" y="3520"/>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57"/>
              <p:cNvSpPr/>
              <p:nvPr/>
            </p:nvSpPr>
            <p:spPr>
              <a:xfrm>
                <a:off x="3661822" y="2927761"/>
                <a:ext cx="53749" cy="53765"/>
              </a:xfrm>
              <a:custGeom>
                <a:rect b="b" l="l" r="r" t="t"/>
                <a:pathLst>
                  <a:path extrusionOk="0" h="3452" w="3451">
                    <a:moveTo>
                      <a:pt x="1" y="1"/>
                    </a:moveTo>
                    <a:lnTo>
                      <a:pt x="1" y="3451"/>
                    </a:lnTo>
                    <a:lnTo>
                      <a:pt x="3451" y="3451"/>
                    </a:lnTo>
                    <a:lnTo>
                      <a:pt x="3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57"/>
              <p:cNvSpPr/>
              <p:nvPr/>
            </p:nvSpPr>
            <p:spPr>
              <a:xfrm>
                <a:off x="3661293" y="2819780"/>
                <a:ext cx="54824" cy="54808"/>
              </a:xfrm>
              <a:custGeom>
                <a:rect b="b" l="l" r="r" t="t"/>
                <a:pathLst>
                  <a:path extrusionOk="0" h="3519" w="3520">
                    <a:moveTo>
                      <a:pt x="0" y="0"/>
                    </a:moveTo>
                    <a:lnTo>
                      <a:pt x="0" y="3518"/>
                    </a:lnTo>
                    <a:lnTo>
                      <a:pt x="3519" y="3518"/>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57"/>
              <p:cNvSpPr/>
              <p:nvPr/>
            </p:nvSpPr>
            <p:spPr>
              <a:xfrm>
                <a:off x="3661822" y="2820340"/>
                <a:ext cx="53749" cy="53687"/>
              </a:xfrm>
              <a:custGeom>
                <a:rect b="b" l="l" r="r" t="t"/>
                <a:pathLst>
                  <a:path extrusionOk="0" h="3447" w="3451">
                    <a:moveTo>
                      <a:pt x="1" y="0"/>
                    </a:moveTo>
                    <a:lnTo>
                      <a:pt x="1" y="3446"/>
                    </a:lnTo>
                    <a:lnTo>
                      <a:pt x="3451" y="3446"/>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57"/>
              <p:cNvSpPr/>
              <p:nvPr/>
            </p:nvSpPr>
            <p:spPr>
              <a:xfrm>
                <a:off x="3661293" y="2766046"/>
                <a:ext cx="54824" cy="54840"/>
              </a:xfrm>
              <a:custGeom>
                <a:rect b="b" l="l" r="r" t="t"/>
                <a:pathLst>
                  <a:path extrusionOk="0" h="3521" w="3520">
                    <a:moveTo>
                      <a:pt x="0" y="0"/>
                    </a:moveTo>
                    <a:lnTo>
                      <a:pt x="0" y="3521"/>
                    </a:lnTo>
                    <a:lnTo>
                      <a:pt x="3519" y="3521"/>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57"/>
              <p:cNvSpPr/>
              <p:nvPr/>
            </p:nvSpPr>
            <p:spPr>
              <a:xfrm>
                <a:off x="3661293" y="2712312"/>
                <a:ext cx="54824" cy="54840"/>
              </a:xfrm>
              <a:custGeom>
                <a:rect b="b" l="l" r="r" t="t"/>
                <a:pathLst>
                  <a:path extrusionOk="0" h="3521" w="3520">
                    <a:moveTo>
                      <a:pt x="0" y="0"/>
                    </a:moveTo>
                    <a:lnTo>
                      <a:pt x="0" y="3520"/>
                    </a:lnTo>
                    <a:lnTo>
                      <a:pt x="3519" y="3520"/>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57"/>
              <p:cNvSpPr/>
              <p:nvPr/>
            </p:nvSpPr>
            <p:spPr>
              <a:xfrm>
                <a:off x="3661293" y="2658610"/>
                <a:ext cx="54824" cy="54808"/>
              </a:xfrm>
              <a:custGeom>
                <a:rect b="b" l="l" r="r" t="t"/>
                <a:pathLst>
                  <a:path extrusionOk="0" h="3519" w="3520">
                    <a:moveTo>
                      <a:pt x="0" y="1"/>
                    </a:moveTo>
                    <a:lnTo>
                      <a:pt x="0" y="3518"/>
                    </a:lnTo>
                    <a:lnTo>
                      <a:pt x="3519" y="3518"/>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57"/>
              <p:cNvSpPr/>
              <p:nvPr/>
            </p:nvSpPr>
            <p:spPr>
              <a:xfrm>
                <a:off x="3661293" y="2604876"/>
                <a:ext cx="54824" cy="54840"/>
              </a:xfrm>
              <a:custGeom>
                <a:rect b="b" l="l" r="r" t="t"/>
                <a:pathLst>
                  <a:path extrusionOk="0" h="3521" w="3520">
                    <a:moveTo>
                      <a:pt x="0" y="0"/>
                    </a:moveTo>
                    <a:lnTo>
                      <a:pt x="0" y="3521"/>
                    </a:lnTo>
                    <a:lnTo>
                      <a:pt x="3519" y="3521"/>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57"/>
              <p:cNvSpPr/>
              <p:nvPr/>
            </p:nvSpPr>
            <p:spPr>
              <a:xfrm>
                <a:off x="3661293" y="2551142"/>
                <a:ext cx="54824" cy="54840"/>
              </a:xfrm>
              <a:custGeom>
                <a:rect b="b" l="l" r="r" t="t"/>
                <a:pathLst>
                  <a:path extrusionOk="0" h="3521" w="3520">
                    <a:moveTo>
                      <a:pt x="0" y="0"/>
                    </a:moveTo>
                    <a:lnTo>
                      <a:pt x="0" y="3521"/>
                    </a:lnTo>
                    <a:lnTo>
                      <a:pt x="3519" y="3521"/>
                    </a:lnTo>
                    <a:lnTo>
                      <a:pt x="3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57"/>
              <p:cNvSpPr/>
              <p:nvPr/>
            </p:nvSpPr>
            <p:spPr>
              <a:xfrm>
                <a:off x="3661293" y="2497440"/>
                <a:ext cx="54824" cy="54793"/>
              </a:xfrm>
              <a:custGeom>
                <a:rect b="b" l="l" r="r" t="t"/>
                <a:pathLst>
                  <a:path extrusionOk="0" h="3518" w="3520">
                    <a:moveTo>
                      <a:pt x="0" y="1"/>
                    </a:moveTo>
                    <a:lnTo>
                      <a:pt x="0" y="3517"/>
                    </a:lnTo>
                    <a:lnTo>
                      <a:pt x="3519" y="3517"/>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57"/>
              <p:cNvSpPr/>
              <p:nvPr/>
            </p:nvSpPr>
            <p:spPr>
              <a:xfrm>
                <a:off x="3661293" y="2443706"/>
                <a:ext cx="54824" cy="54840"/>
              </a:xfrm>
              <a:custGeom>
                <a:rect b="b" l="l" r="r" t="t"/>
                <a:pathLst>
                  <a:path extrusionOk="0" h="3521" w="3520">
                    <a:moveTo>
                      <a:pt x="0" y="1"/>
                    </a:moveTo>
                    <a:lnTo>
                      <a:pt x="0" y="3521"/>
                    </a:lnTo>
                    <a:lnTo>
                      <a:pt x="3519" y="3521"/>
                    </a:lnTo>
                    <a:lnTo>
                      <a:pt x="35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57"/>
              <p:cNvSpPr/>
              <p:nvPr/>
            </p:nvSpPr>
            <p:spPr>
              <a:xfrm>
                <a:off x="3661822" y="2444251"/>
                <a:ext cx="53749" cy="53749"/>
              </a:xfrm>
              <a:custGeom>
                <a:rect b="b" l="l" r="r" t="t"/>
                <a:pathLst>
                  <a:path extrusionOk="0" h="3451" w="3451">
                    <a:moveTo>
                      <a:pt x="1" y="0"/>
                    </a:moveTo>
                    <a:lnTo>
                      <a:pt x="1" y="3450"/>
                    </a:lnTo>
                    <a:lnTo>
                      <a:pt x="3451" y="3450"/>
                    </a:lnTo>
                    <a:lnTo>
                      <a:pt x="3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57"/>
              <p:cNvSpPr/>
              <p:nvPr/>
            </p:nvSpPr>
            <p:spPr>
              <a:xfrm>
                <a:off x="3607528" y="3410726"/>
                <a:ext cx="54855" cy="54855"/>
              </a:xfrm>
              <a:custGeom>
                <a:rect b="b" l="l" r="r" t="t"/>
                <a:pathLst>
                  <a:path extrusionOk="0" h="3522"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57"/>
              <p:cNvSpPr/>
              <p:nvPr/>
            </p:nvSpPr>
            <p:spPr>
              <a:xfrm>
                <a:off x="3607528" y="3356993"/>
                <a:ext cx="54855" cy="54855"/>
              </a:xfrm>
              <a:custGeom>
                <a:rect b="b" l="l" r="r" t="t"/>
                <a:pathLst>
                  <a:path extrusionOk="0" h="3522"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57"/>
              <p:cNvSpPr/>
              <p:nvPr/>
            </p:nvSpPr>
            <p:spPr>
              <a:xfrm>
                <a:off x="3608073" y="3357538"/>
                <a:ext cx="53765" cy="53749"/>
              </a:xfrm>
              <a:custGeom>
                <a:rect b="b" l="l" r="r" t="t"/>
                <a:pathLst>
                  <a:path extrusionOk="0" h="3451" w="3452">
                    <a:moveTo>
                      <a:pt x="0" y="0"/>
                    </a:moveTo>
                    <a:lnTo>
                      <a:pt x="0" y="3450"/>
                    </a:lnTo>
                    <a:lnTo>
                      <a:pt x="3452" y="3450"/>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57"/>
              <p:cNvSpPr/>
              <p:nvPr/>
            </p:nvSpPr>
            <p:spPr>
              <a:xfrm>
                <a:off x="3607528" y="3303306"/>
                <a:ext cx="54855" cy="54777"/>
              </a:xfrm>
              <a:custGeom>
                <a:rect b="b" l="l" r="r" t="t"/>
                <a:pathLst>
                  <a:path extrusionOk="0" h="3517" w="3522">
                    <a:moveTo>
                      <a:pt x="1" y="0"/>
                    </a:moveTo>
                    <a:lnTo>
                      <a:pt x="1" y="3517"/>
                    </a:lnTo>
                    <a:lnTo>
                      <a:pt x="3521" y="3517"/>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57"/>
              <p:cNvSpPr/>
              <p:nvPr/>
            </p:nvSpPr>
            <p:spPr>
              <a:xfrm>
                <a:off x="3608073" y="3303835"/>
                <a:ext cx="53765" cy="53718"/>
              </a:xfrm>
              <a:custGeom>
                <a:rect b="b" l="l" r="r" t="t"/>
                <a:pathLst>
                  <a:path extrusionOk="0" h="3449" w="3452">
                    <a:moveTo>
                      <a:pt x="0" y="1"/>
                    </a:moveTo>
                    <a:lnTo>
                      <a:pt x="0" y="3448"/>
                    </a:lnTo>
                    <a:lnTo>
                      <a:pt x="3452" y="3448"/>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57"/>
              <p:cNvSpPr/>
              <p:nvPr/>
            </p:nvSpPr>
            <p:spPr>
              <a:xfrm>
                <a:off x="3607528" y="3249572"/>
                <a:ext cx="54855" cy="54840"/>
              </a:xfrm>
              <a:custGeom>
                <a:rect b="b" l="l" r="r" t="t"/>
                <a:pathLst>
                  <a:path extrusionOk="0" h="3521" w="3522">
                    <a:moveTo>
                      <a:pt x="1" y="0"/>
                    </a:moveTo>
                    <a:lnTo>
                      <a:pt x="1"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57"/>
              <p:cNvSpPr/>
              <p:nvPr/>
            </p:nvSpPr>
            <p:spPr>
              <a:xfrm>
                <a:off x="3608073" y="3250101"/>
                <a:ext cx="53765" cy="53749"/>
              </a:xfrm>
              <a:custGeom>
                <a:rect b="b" l="l" r="r" t="t"/>
                <a:pathLst>
                  <a:path extrusionOk="0" h="3451" w="3452">
                    <a:moveTo>
                      <a:pt x="0" y="1"/>
                    </a:moveTo>
                    <a:lnTo>
                      <a:pt x="0" y="3451"/>
                    </a:lnTo>
                    <a:lnTo>
                      <a:pt x="3452" y="3451"/>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57"/>
              <p:cNvSpPr/>
              <p:nvPr/>
            </p:nvSpPr>
            <p:spPr>
              <a:xfrm>
                <a:off x="3607528" y="3195807"/>
                <a:ext cx="54855" cy="54840"/>
              </a:xfrm>
              <a:custGeom>
                <a:rect b="b" l="l" r="r" t="t"/>
                <a:pathLst>
                  <a:path extrusionOk="0" h="3521"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57"/>
              <p:cNvSpPr/>
              <p:nvPr/>
            </p:nvSpPr>
            <p:spPr>
              <a:xfrm>
                <a:off x="3608073" y="3196368"/>
                <a:ext cx="53765" cy="53749"/>
              </a:xfrm>
              <a:custGeom>
                <a:rect b="b" l="l" r="r" t="t"/>
                <a:pathLst>
                  <a:path extrusionOk="0" h="3451" w="3452">
                    <a:moveTo>
                      <a:pt x="0" y="0"/>
                    </a:moveTo>
                    <a:lnTo>
                      <a:pt x="0" y="3451"/>
                    </a:lnTo>
                    <a:lnTo>
                      <a:pt x="3452" y="3451"/>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57"/>
              <p:cNvSpPr/>
              <p:nvPr/>
            </p:nvSpPr>
            <p:spPr>
              <a:xfrm>
                <a:off x="3607528" y="3142135"/>
                <a:ext cx="54855" cy="54777"/>
              </a:xfrm>
              <a:custGeom>
                <a:rect b="b" l="l" r="r" t="t"/>
                <a:pathLst>
                  <a:path extrusionOk="0" h="3517" w="3522">
                    <a:moveTo>
                      <a:pt x="1" y="0"/>
                    </a:moveTo>
                    <a:lnTo>
                      <a:pt x="1" y="3517"/>
                    </a:lnTo>
                    <a:lnTo>
                      <a:pt x="3521" y="3517"/>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57"/>
              <p:cNvSpPr/>
              <p:nvPr/>
            </p:nvSpPr>
            <p:spPr>
              <a:xfrm>
                <a:off x="3608073" y="3142665"/>
                <a:ext cx="53765" cy="53718"/>
              </a:xfrm>
              <a:custGeom>
                <a:rect b="b" l="l" r="r" t="t"/>
                <a:pathLst>
                  <a:path extrusionOk="0" h="3449" w="3452">
                    <a:moveTo>
                      <a:pt x="0" y="1"/>
                    </a:moveTo>
                    <a:lnTo>
                      <a:pt x="0" y="3448"/>
                    </a:lnTo>
                    <a:lnTo>
                      <a:pt x="3452" y="3448"/>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9" name="Google Shape;11549;p57"/>
              <p:cNvSpPr/>
              <p:nvPr/>
            </p:nvSpPr>
            <p:spPr>
              <a:xfrm>
                <a:off x="3607528" y="3088371"/>
                <a:ext cx="54855" cy="54855"/>
              </a:xfrm>
              <a:custGeom>
                <a:rect b="b" l="l" r="r" t="t"/>
                <a:pathLst>
                  <a:path extrusionOk="0" h="3522"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57"/>
              <p:cNvSpPr/>
              <p:nvPr/>
            </p:nvSpPr>
            <p:spPr>
              <a:xfrm>
                <a:off x="3608073" y="3088931"/>
                <a:ext cx="53765" cy="53749"/>
              </a:xfrm>
              <a:custGeom>
                <a:rect b="b" l="l" r="r" t="t"/>
                <a:pathLst>
                  <a:path extrusionOk="0" h="3451" w="3452">
                    <a:moveTo>
                      <a:pt x="0" y="1"/>
                    </a:moveTo>
                    <a:lnTo>
                      <a:pt x="0" y="3451"/>
                    </a:lnTo>
                    <a:lnTo>
                      <a:pt x="3452" y="3451"/>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57"/>
              <p:cNvSpPr/>
              <p:nvPr/>
            </p:nvSpPr>
            <p:spPr>
              <a:xfrm>
                <a:off x="3607528" y="3034637"/>
                <a:ext cx="54855" cy="54855"/>
              </a:xfrm>
              <a:custGeom>
                <a:rect b="b" l="l" r="r" t="t"/>
                <a:pathLst>
                  <a:path extrusionOk="0" h="3522"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57"/>
              <p:cNvSpPr/>
              <p:nvPr/>
            </p:nvSpPr>
            <p:spPr>
              <a:xfrm>
                <a:off x="3608073" y="3035182"/>
                <a:ext cx="53765" cy="53765"/>
              </a:xfrm>
              <a:custGeom>
                <a:rect b="b" l="l" r="r" t="t"/>
                <a:pathLst>
                  <a:path extrusionOk="0" h="3452" w="3452">
                    <a:moveTo>
                      <a:pt x="0" y="0"/>
                    </a:moveTo>
                    <a:lnTo>
                      <a:pt x="0" y="3452"/>
                    </a:lnTo>
                    <a:lnTo>
                      <a:pt x="3452" y="3452"/>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57"/>
              <p:cNvSpPr/>
              <p:nvPr/>
            </p:nvSpPr>
            <p:spPr>
              <a:xfrm>
                <a:off x="3607528" y="2927216"/>
                <a:ext cx="54855" cy="54840"/>
              </a:xfrm>
              <a:custGeom>
                <a:rect b="b" l="l" r="r" t="t"/>
                <a:pathLst>
                  <a:path extrusionOk="0" h="3521" w="3522">
                    <a:moveTo>
                      <a:pt x="1" y="0"/>
                    </a:moveTo>
                    <a:lnTo>
                      <a:pt x="1"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57"/>
              <p:cNvSpPr/>
              <p:nvPr/>
            </p:nvSpPr>
            <p:spPr>
              <a:xfrm>
                <a:off x="3608073" y="2927761"/>
                <a:ext cx="53765" cy="53765"/>
              </a:xfrm>
              <a:custGeom>
                <a:rect b="b" l="l" r="r" t="t"/>
                <a:pathLst>
                  <a:path extrusionOk="0" h="3452" w="3452">
                    <a:moveTo>
                      <a:pt x="0" y="1"/>
                    </a:moveTo>
                    <a:lnTo>
                      <a:pt x="0" y="3451"/>
                    </a:lnTo>
                    <a:lnTo>
                      <a:pt x="3452" y="3451"/>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57"/>
              <p:cNvSpPr/>
              <p:nvPr/>
            </p:nvSpPr>
            <p:spPr>
              <a:xfrm>
                <a:off x="3607528" y="2819780"/>
                <a:ext cx="54855" cy="54808"/>
              </a:xfrm>
              <a:custGeom>
                <a:rect b="b" l="l" r="r" t="t"/>
                <a:pathLst>
                  <a:path extrusionOk="0" h="3519" w="3522">
                    <a:moveTo>
                      <a:pt x="1" y="0"/>
                    </a:moveTo>
                    <a:lnTo>
                      <a:pt x="1" y="3518"/>
                    </a:lnTo>
                    <a:lnTo>
                      <a:pt x="3521" y="3518"/>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57"/>
              <p:cNvSpPr/>
              <p:nvPr/>
            </p:nvSpPr>
            <p:spPr>
              <a:xfrm>
                <a:off x="3608073" y="2820340"/>
                <a:ext cx="53765" cy="53687"/>
              </a:xfrm>
              <a:custGeom>
                <a:rect b="b" l="l" r="r" t="t"/>
                <a:pathLst>
                  <a:path extrusionOk="0" h="3447" w="3452">
                    <a:moveTo>
                      <a:pt x="0" y="0"/>
                    </a:moveTo>
                    <a:lnTo>
                      <a:pt x="0" y="3446"/>
                    </a:lnTo>
                    <a:lnTo>
                      <a:pt x="3452" y="3446"/>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57"/>
              <p:cNvSpPr/>
              <p:nvPr/>
            </p:nvSpPr>
            <p:spPr>
              <a:xfrm>
                <a:off x="3607528" y="2766046"/>
                <a:ext cx="54855" cy="54840"/>
              </a:xfrm>
              <a:custGeom>
                <a:rect b="b" l="l" r="r" t="t"/>
                <a:pathLst>
                  <a:path extrusionOk="0" h="3521" w="3522">
                    <a:moveTo>
                      <a:pt x="1" y="0"/>
                    </a:moveTo>
                    <a:lnTo>
                      <a:pt x="1"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57"/>
              <p:cNvSpPr/>
              <p:nvPr/>
            </p:nvSpPr>
            <p:spPr>
              <a:xfrm>
                <a:off x="3608073" y="2766576"/>
                <a:ext cx="53765" cy="53780"/>
              </a:xfrm>
              <a:custGeom>
                <a:rect b="b" l="l" r="r" t="t"/>
                <a:pathLst>
                  <a:path extrusionOk="0" h="3453" w="3452">
                    <a:moveTo>
                      <a:pt x="0" y="1"/>
                    </a:moveTo>
                    <a:lnTo>
                      <a:pt x="0" y="3452"/>
                    </a:lnTo>
                    <a:lnTo>
                      <a:pt x="3452" y="3452"/>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57"/>
              <p:cNvSpPr/>
              <p:nvPr/>
            </p:nvSpPr>
            <p:spPr>
              <a:xfrm>
                <a:off x="3607528" y="2712312"/>
                <a:ext cx="54855" cy="54840"/>
              </a:xfrm>
              <a:custGeom>
                <a:rect b="b" l="l" r="r" t="t"/>
                <a:pathLst>
                  <a:path extrusionOk="0" h="3521" w="3522">
                    <a:moveTo>
                      <a:pt x="1" y="0"/>
                    </a:moveTo>
                    <a:lnTo>
                      <a:pt x="1" y="3520"/>
                    </a:lnTo>
                    <a:lnTo>
                      <a:pt x="3521" y="3520"/>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57"/>
              <p:cNvSpPr/>
              <p:nvPr/>
            </p:nvSpPr>
            <p:spPr>
              <a:xfrm>
                <a:off x="3608073" y="2712842"/>
                <a:ext cx="53765" cy="53749"/>
              </a:xfrm>
              <a:custGeom>
                <a:rect b="b" l="l" r="r" t="t"/>
                <a:pathLst>
                  <a:path extrusionOk="0" h="3451" w="3452">
                    <a:moveTo>
                      <a:pt x="0" y="1"/>
                    </a:moveTo>
                    <a:lnTo>
                      <a:pt x="0" y="3451"/>
                    </a:lnTo>
                    <a:lnTo>
                      <a:pt x="3452" y="3451"/>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57"/>
              <p:cNvSpPr/>
              <p:nvPr/>
            </p:nvSpPr>
            <p:spPr>
              <a:xfrm>
                <a:off x="3607528" y="2658610"/>
                <a:ext cx="54855" cy="54808"/>
              </a:xfrm>
              <a:custGeom>
                <a:rect b="b" l="l" r="r" t="t"/>
                <a:pathLst>
                  <a:path extrusionOk="0" h="3519" w="3522">
                    <a:moveTo>
                      <a:pt x="1" y="1"/>
                    </a:moveTo>
                    <a:lnTo>
                      <a:pt x="1" y="3518"/>
                    </a:lnTo>
                    <a:lnTo>
                      <a:pt x="3521" y="3518"/>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57"/>
              <p:cNvSpPr/>
              <p:nvPr/>
            </p:nvSpPr>
            <p:spPr>
              <a:xfrm>
                <a:off x="3608073" y="2659170"/>
                <a:ext cx="53765" cy="53687"/>
              </a:xfrm>
              <a:custGeom>
                <a:rect b="b" l="l" r="r" t="t"/>
                <a:pathLst>
                  <a:path extrusionOk="0" h="3447" w="3452">
                    <a:moveTo>
                      <a:pt x="0" y="0"/>
                    </a:moveTo>
                    <a:lnTo>
                      <a:pt x="0" y="3447"/>
                    </a:lnTo>
                    <a:lnTo>
                      <a:pt x="3452" y="3447"/>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57"/>
              <p:cNvSpPr/>
              <p:nvPr/>
            </p:nvSpPr>
            <p:spPr>
              <a:xfrm>
                <a:off x="3607528" y="2604876"/>
                <a:ext cx="54855" cy="54840"/>
              </a:xfrm>
              <a:custGeom>
                <a:rect b="b" l="l" r="r" t="t"/>
                <a:pathLst>
                  <a:path extrusionOk="0" h="3521" w="3522">
                    <a:moveTo>
                      <a:pt x="1" y="0"/>
                    </a:moveTo>
                    <a:lnTo>
                      <a:pt x="1"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57"/>
              <p:cNvSpPr/>
              <p:nvPr/>
            </p:nvSpPr>
            <p:spPr>
              <a:xfrm>
                <a:off x="3608073" y="2605405"/>
                <a:ext cx="53765" cy="53780"/>
              </a:xfrm>
              <a:custGeom>
                <a:rect b="b" l="l" r="r" t="t"/>
                <a:pathLst>
                  <a:path extrusionOk="0" h="3453" w="3452">
                    <a:moveTo>
                      <a:pt x="0" y="1"/>
                    </a:moveTo>
                    <a:lnTo>
                      <a:pt x="0" y="3452"/>
                    </a:lnTo>
                    <a:lnTo>
                      <a:pt x="3452" y="3452"/>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57"/>
              <p:cNvSpPr/>
              <p:nvPr/>
            </p:nvSpPr>
            <p:spPr>
              <a:xfrm>
                <a:off x="3607528" y="2551142"/>
                <a:ext cx="54855" cy="54840"/>
              </a:xfrm>
              <a:custGeom>
                <a:rect b="b" l="l" r="r" t="t"/>
                <a:pathLst>
                  <a:path extrusionOk="0" h="3521" w="3522">
                    <a:moveTo>
                      <a:pt x="1" y="0"/>
                    </a:moveTo>
                    <a:lnTo>
                      <a:pt x="1" y="3521"/>
                    </a:lnTo>
                    <a:lnTo>
                      <a:pt x="3521" y="3521"/>
                    </a:lnTo>
                    <a:lnTo>
                      <a:pt x="3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6" name="Google Shape;11566;p57"/>
              <p:cNvSpPr/>
              <p:nvPr/>
            </p:nvSpPr>
            <p:spPr>
              <a:xfrm>
                <a:off x="3608073" y="2551672"/>
                <a:ext cx="53765" cy="53749"/>
              </a:xfrm>
              <a:custGeom>
                <a:rect b="b" l="l" r="r" t="t"/>
                <a:pathLst>
                  <a:path extrusionOk="0" h="3451" w="3452">
                    <a:moveTo>
                      <a:pt x="0" y="1"/>
                    </a:moveTo>
                    <a:lnTo>
                      <a:pt x="0" y="3451"/>
                    </a:lnTo>
                    <a:lnTo>
                      <a:pt x="3452" y="3451"/>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57"/>
              <p:cNvSpPr/>
              <p:nvPr/>
            </p:nvSpPr>
            <p:spPr>
              <a:xfrm>
                <a:off x="3607528" y="2497440"/>
                <a:ext cx="54855" cy="54793"/>
              </a:xfrm>
              <a:custGeom>
                <a:rect b="b" l="l" r="r" t="t"/>
                <a:pathLst>
                  <a:path extrusionOk="0" h="3518" w="3522">
                    <a:moveTo>
                      <a:pt x="1" y="1"/>
                    </a:moveTo>
                    <a:lnTo>
                      <a:pt x="1" y="3517"/>
                    </a:lnTo>
                    <a:lnTo>
                      <a:pt x="3521" y="3517"/>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57"/>
              <p:cNvSpPr/>
              <p:nvPr/>
            </p:nvSpPr>
            <p:spPr>
              <a:xfrm>
                <a:off x="3608073" y="2497985"/>
                <a:ext cx="53765" cy="53703"/>
              </a:xfrm>
              <a:custGeom>
                <a:rect b="b" l="l" r="r" t="t"/>
                <a:pathLst>
                  <a:path extrusionOk="0" h="3448" w="3452">
                    <a:moveTo>
                      <a:pt x="0" y="0"/>
                    </a:moveTo>
                    <a:lnTo>
                      <a:pt x="0" y="3448"/>
                    </a:lnTo>
                    <a:lnTo>
                      <a:pt x="3452" y="3448"/>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57"/>
              <p:cNvSpPr/>
              <p:nvPr/>
            </p:nvSpPr>
            <p:spPr>
              <a:xfrm>
                <a:off x="3607528" y="2443706"/>
                <a:ext cx="54855" cy="54840"/>
              </a:xfrm>
              <a:custGeom>
                <a:rect b="b" l="l" r="r" t="t"/>
                <a:pathLst>
                  <a:path extrusionOk="0" h="3521" w="3522">
                    <a:moveTo>
                      <a:pt x="1" y="1"/>
                    </a:moveTo>
                    <a:lnTo>
                      <a:pt x="1" y="3521"/>
                    </a:lnTo>
                    <a:lnTo>
                      <a:pt x="3521" y="3521"/>
                    </a:lnTo>
                    <a:lnTo>
                      <a:pt x="3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57"/>
              <p:cNvSpPr/>
              <p:nvPr/>
            </p:nvSpPr>
            <p:spPr>
              <a:xfrm>
                <a:off x="3608073" y="2444251"/>
                <a:ext cx="53765" cy="53749"/>
              </a:xfrm>
              <a:custGeom>
                <a:rect b="b" l="l" r="r" t="t"/>
                <a:pathLst>
                  <a:path extrusionOk="0" h="3451" w="3452">
                    <a:moveTo>
                      <a:pt x="0" y="0"/>
                    </a:moveTo>
                    <a:lnTo>
                      <a:pt x="0" y="3450"/>
                    </a:lnTo>
                    <a:lnTo>
                      <a:pt x="3452" y="3450"/>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1" name="Google Shape;11571;p57"/>
              <p:cNvSpPr/>
              <p:nvPr/>
            </p:nvSpPr>
            <p:spPr>
              <a:xfrm>
                <a:off x="3553841" y="3410726"/>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2" name="Google Shape;11572;p57"/>
              <p:cNvSpPr/>
              <p:nvPr/>
            </p:nvSpPr>
            <p:spPr>
              <a:xfrm>
                <a:off x="3553841" y="3356993"/>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57"/>
              <p:cNvSpPr/>
              <p:nvPr/>
            </p:nvSpPr>
            <p:spPr>
              <a:xfrm>
                <a:off x="3554370" y="3357538"/>
                <a:ext cx="53718" cy="53749"/>
              </a:xfrm>
              <a:custGeom>
                <a:rect b="b" l="l" r="r" t="t"/>
                <a:pathLst>
                  <a:path extrusionOk="0" h="3451" w="3449">
                    <a:moveTo>
                      <a:pt x="1" y="0"/>
                    </a:moveTo>
                    <a:lnTo>
                      <a:pt x="1" y="3450"/>
                    </a:lnTo>
                    <a:lnTo>
                      <a:pt x="3448" y="3450"/>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57"/>
              <p:cNvSpPr/>
              <p:nvPr/>
            </p:nvSpPr>
            <p:spPr>
              <a:xfrm>
                <a:off x="3553841" y="3303306"/>
                <a:ext cx="54777" cy="54777"/>
              </a:xfrm>
              <a:custGeom>
                <a:rect b="b" l="l" r="r" t="t"/>
                <a:pathLst>
                  <a:path extrusionOk="0" h="3517" w="3517">
                    <a:moveTo>
                      <a:pt x="0" y="0"/>
                    </a:moveTo>
                    <a:lnTo>
                      <a:pt x="0" y="3517"/>
                    </a:lnTo>
                    <a:lnTo>
                      <a:pt x="3517" y="3517"/>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57"/>
              <p:cNvSpPr/>
              <p:nvPr/>
            </p:nvSpPr>
            <p:spPr>
              <a:xfrm>
                <a:off x="3554370" y="3303835"/>
                <a:ext cx="53718" cy="53718"/>
              </a:xfrm>
              <a:custGeom>
                <a:rect b="b" l="l" r="r" t="t"/>
                <a:pathLst>
                  <a:path extrusionOk="0" h="3449" w="3449">
                    <a:moveTo>
                      <a:pt x="1" y="1"/>
                    </a:moveTo>
                    <a:lnTo>
                      <a:pt x="1" y="3448"/>
                    </a:lnTo>
                    <a:lnTo>
                      <a:pt x="3448" y="3448"/>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57"/>
              <p:cNvSpPr/>
              <p:nvPr/>
            </p:nvSpPr>
            <p:spPr>
              <a:xfrm>
                <a:off x="3553841" y="3249572"/>
                <a:ext cx="54777" cy="54840"/>
              </a:xfrm>
              <a:custGeom>
                <a:rect b="b" l="l" r="r" t="t"/>
                <a:pathLst>
                  <a:path extrusionOk="0" h="3521" w="3517">
                    <a:moveTo>
                      <a:pt x="0" y="0"/>
                    </a:moveTo>
                    <a:lnTo>
                      <a:pt x="0" y="3520"/>
                    </a:lnTo>
                    <a:lnTo>
                      <a:pt x="3517" y="3520"/>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57"/>
              <p:cNvSpPr/>
              <p:nvPr/>
            </p:nvSpPr>
            <p:spPr>
              <a:xfrm>
                <a:off x="3554370" y="3250101"/>
                <a:ext cx="53718" cy="53749"/>
              </a:xfrm>
              <a:custGeom>
                <a:rect b="b" l="l" r="r" t="t"/>
                <a:pathLst>
                  <a:path extrusionOk="0" h="3451" w="3449">
                    <a:moveTo>
                      <a:pt x="1" y="1"/>
                    </a:moveTo>
                    <a:lnTo>
                      <a:pt x="1"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8" name="Google Shape;11578;p57"/>
              <p:cNvSpPr/>
              <p:nvPr/>
            </p:nvSpPr>
            <p:spPr>
              <a:xfrm>
                <a:off x="3553841" y="3195807"/>
                <a:ext cx="54777" cy="54840"/>
              </a:xfrm>
              <a:custGeom>
                <a:rect b="b" l="l" r="r" t="t"/>
                <a:pathLst>
                  <a:path extrusionOk="0" h="3521"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57"/>
              <p:cNvSpPr/>
              <p:nvPr/>
            </p:nvSpPr>
            <p:spPr>
              <a:xfrm>
                <a:off x="3553841" y="3142135"/>
                <a:ext cx="54777" cy="54777"/>
              </a:xfrm>
              <a:custGeom>
                <a:rect b="b" l="l" r="r" t="t"/>
                <a:pathLst>
                  <a:path extrusionOk="0" h="3517" w="3517">
                    <a:moveTo>
                      <a:pt x="0" y="0"/>
                    </a:moveTo>
                    <a:lnTo>
                      <a:pt x="0" y="3517"/>
                    </a:lnTo>
                    <a:lnTo>
                      <a:pt x="3517" y="3517"/>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57"/>
              <p:cNvSpPr/>
              <p:nvPr/>
            </p:nvSpPr>
            <p:spPr>
              <a:xfrm>
                <a:off x="3554370" y="3142665"/>
                <a:ext cx="53718" cy="53718"/>
              </a:xfrm>
              <a:custGeom>
                <a:rect b="b" l="l" r="r" t="t"/>
                <a:pathLst>
                  <a:path extrusionOk="0" h="3449" w="3449">
                    <a:moveTo>
                      <a:pt x="1" y="1"/>
                    </a:moveTo>
                    <a:lnTo>
                      <a:pt x="1" y="3448"/>
                    </a:lnTo>
                    <a:lnTo>
                      <a:pt x="3448" y="3448"/>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57"/>
              <p:cNvSpPr/>
              <p:nvPr/>
            </p:nvSpPr>
            <p:spPr>
              <a:xfrm>
                <a:off x="3553841" y="3088371"/>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57"/>
              <p:cNvSpPr/>
              <p:nvPr/>
            </p:nvSpPr>
            <p:spPr>
              <a:xfrm>
                <a:off x="3554370" y="3088931"/>
                <a:ext cx="53718" cy="53749"/>
              </a:xfrm>
              <a:custGeom>
                <a:rect b="b" l="l" r="r" t="t"/>
                <a:pathLst>
                  <a:path extrusionOk="0" h="3451" w="3449">
                    <a:moveTo>
                      <a:pt x="1" y="1"/>
                    </a:moveTo>
                    <a:lnTo>
                      <a:pt x="1"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57"/>
              <p:cNvSpPr/>
              <p:nvPr/>
            </p:nvSpPr>
            <p:spPr>
              <a:xfrm>
                <a:off x="3553841" y="3034637"/>
                <a:ext cx="54777" cy="54855"/>
              </a:xfrm>
              <a:custGeom>
                <a:rect b="b" l="l" r="r" t="t"/>
                <a:pathLst>
                  <a:path extrusionOk="0" h="3522"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57"/>
              <p:cNvSpPr/>
              <p:nvPr/>
            </p:nvSpPr>
            <p:spPr>
              <a:xfrm>
                <a:off x="3554370" y="3035182"/>
                <a:ext cx="53718" cy="53765"/>
              </a:xfrm>
              <a:custGeom>
                <a:rect b="b" l="l" r="r" t="t"/>
                <a:pathLst>
                  <a:path extrusionOk="0" h="3452" w="3449">
                    <a:moveTo>
                      <a:pt x="1" y="0"/>
                    </a:moveTo>
                    <a:lnTo>
                      <a:pt x="1" y="3452"/>
                    </a:lnTo>
                    <a:lnTo>
                      <a:pt x="3448" y="3452"/>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57"/>
              <p:cNvSpPr/>
              <p:nvPr/>
            </p:nvSpPr>
            <p:spPr>
              <a:xfrm>
                <a:off x="3553841" y="2927216"/>
                <a:ext cx="54777" cy="54840"/>
              </a:xfrm>
              <a:custGeom>
                <a:rect b="b" l="l" r="r" t="t"/>
                <a:pathLst>
                  <a:path extrusionOk="0" h="3521" w="3517">
                    <a:moveTo>
                      <a:pt x="0" y="0"/>
                    </a:moveTo>
                    <a:lnTo>
                      <a:pt x="0" y="3520"/>
                    </a:lnTo>
                    <a:lnTo>
                      <a:pt x="3517" y="3520"/>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57"/>
              <p:cNvSpPr/>
              <p:nvPr/>
            </p:nvSpPr>
            <p:spPr>
              <a:xfrm>
                <a:off x="3554370" y="2927761"/>
                <a:ext cx="53718" cy="53765"/>
              </a:xfrm>
              <a:custGeom>
                <a:rect b="b" l="l" r="r" t="t"/>
                <a:pathLst>
                  <a:path extrusionOk="0" h="3452" w="3449">
                    <a:moveTo>
                      <a:pt x="1" y="1"/>
                    </a:moveTo>
                    <a:lnTo>
                      <a:pt x="1"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57"/>
              <p:cNvSpPr/>
              <p:nvPr/>
            </p:nvSpPr>
            <p:spPr>
              <a:xfrm>
                <a:off x="3553841" y="2819780"/>
                <a:ext cx="54777" cy="54808"/>
              </a:xfrm>
              <a:custGeom>
                <a:rect b="b" l="l" r="r" t="t"/>
                <a:pathLst>
                  <a:path extrusionOk="0" h="3519" w="3517">
                    <a:moveTo>
                      <a:pt x="0" y="0"/>
                    </a:moveTo>
                    <a:lnTo>
                      <a:pt x="0" y="3518"/>
                    </a:lnTo>
                    <a:lnTo>
                      <a:pt x="3517" y="3518"/>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57"/>
              <p:cNvSpPr/>
              <p:nvPr/>
            </p:nvSpPr>
            <p:spPr>
              <a:xfrm>
                <a:off x="3554370" y="2820340"/>
                <a:ext cx="53718" cy="53687"/>
              </a:xfrm>
              <a:custGeom>
                <a:rect b="b" l="l" r="r" t="t"/>
                <a:pathLst>
                  <a:path extrusionOk="0" h="3447" w="3449">
                    <a:moveTo>
                      <a:pt x="1" y="0"/>
                    </a:moveTo>
                    <a:lnTo>
                      <a:pt x="1" y="3446"/>
                    </a:lnTo>
                    <a:lnTo>
                      <a:pt x="3448" y="3446"/>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57"/>
              <p:cNvSpPr/>
              <p:nvPr/>
            </p:nvSpPr>
            <p:spPr>
              <a:xfrm>
                <a:off x="3553841" y="2766046"/>
                <a:ext cx="54777" cy="54840"/>
              </a:xfrm>
              <a:custGeom>
                <a:rect b="b" l="l" r="r" t="t"/>
                <a:pathLst>
                  <a:path extrusionOk="0" h="3521" w="3517">
                    <a:moveTo>
                      <a:pt x="0" y="0"/>
                    </a:moveTo>
                    <a:lnTo>
                      <a:pt x="0"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57"/>
              <p:cNvSpPr/>
              <p:nvPr/>
            </p:nvSpPr>
            <p:spPr>
              <a:xfrm>
                <a:off x="3554370" y="2766576"/>
                <a:ext cx="53718" cy="53780"/>
              </a:xfrm>
              <a:custGeom>
                <a:rect b="b" l="l" r="r" t="t"/>
                <a:pathLst>
                  <a:path extrusionOk="0" h="3453" w="3449">
                    <a:moveTo>
                      <a:pt x="1" y="1"/>
                    </a:moveTo>
                    <a:lnTo>
                      <a:pt x="1" y="3452"/>
                    </a:lnTo>
                    <a:lnTo>
                      <a:pt x="3448" y="3452"/>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1" name="Google Shape;11591;p57"/>
              <p:cNvSpPr/>
              <p:nvPr/>
            </p:nvSpPr>
            <p:spPr>
              <a:xfrm>
                <a:off x="3553841" y="2712312"/>
                <a:ext cx="54777" cy="54840"/>
              </a:xfrm>
              <a:custGeom>
                <a:rect b="b" l="l" r="r" t="t"/>
                <a:pathLst>
                  <a:path extrusionOk="0" h="3521" w="3517">
                    <a:moveTo>
                      <a:pt x="0" y="0"/>
                    </a:moveTo>
                    <a:lnTo>
                      <a:pt x="0" y="3520"/>
                    </a:lnTo>
                    <a:lnTo>
                      <a:pt x="3517" y="3520"/>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57"/>
              <p:cNvSpPr/>
              <p:nvPr/>
            </p:nvSpPr>
            <p:spPr>
              <a:xfrm>
                <a:off x="3554370" y="2712842"/>
                <a:ext cx="53718" cy="53749"/>
              </a:xfrm>
              <a:custGeom>
                <a:rect b="b" l="l" r="r" t="t"/>
                <a:pathLst>
                  <a:path extrusionOk="0" h="3451" w="3449">
                    <a:moveTo>
                      <a:pt x="1" y="1"/>
                    </a:moveTo>
                    <a:lnTo>
                      <a:pt x="1" y="3451"/>
                    </a:lnTo>
                    <a:lnTo>
                      <a:pt x="3448" y="3451"/>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57"/>
              <p:cNvSpPr/>
              <p:nvPr/>
            </p:nvSpPr>
            <p:spPr>
              <a:xfrm>
                <a:off x="3553841" y="2658610"/>
                <a:ext cx="54777" cy="54808"/>
              </a:xfrm>
              <a:custGeom>
                <a:rect b="b" l="l" r="r" t="t"/>
                <a:pathLst>
                  <a:path extrusionOk="0" h="3519" w="3517">
                    <a:moveTo>
                      <a:pt x="0" y="1"/>
                    </a:moveTo>
                    <a:lnTo>
                      <a:pt x="0" y="3518"/>
                    </a:lnTo>
                    <a:lnTo>
                      <a:pt x="3517" y="3518"/>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57"/>
              <p:cNvSpPr/>
              <p:nvPr/>
            </p:nvSpPr>
            <p:spPr>
              <a:xfrm>
                <a:off x="3553841" y="2604876"/>
                <a:ext cx="54777" cy="54840"/>
              </a:xfrm>
              <a:custGeom>
                <a:rect b="b" l="l" r="r" t="t"/>
                <a:pathLst>
                  <a:path extrusionOk="0" h="3521" w="3517">
                    <a:moveTo>
                      <a:pt x="0" y="0"/>
                    </a:moveTo>
                    <a:lnTo>
                      <a:pt x="0"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57"/>
              <p:cNvSpPr/>
              <p:nvPr/>
            </p:nvSpPr>
            <p:spPr>
              <a:xfrm>
                <a:off x="3554370" y="2605405"/>
                <a:ext cx="53718" cy="53780"/>
              </a:xfrm>
              <a:custGeom>
                <a:rect b="b" l="l" r="r" t="t"/>
                <a:pathLst>
                  <a:path extrusionOk="0" h="3453" w="3449">
                    <a:moveTo>
                      <a:pt x="1" y="1"/>
                    </a:moveTo>
                    <a:lnTo>
                      <a:pt x="1" y="3452"/>
                    </a:lnTo>
                    <a:lnTo>
                      <a:pt x="3448" y="3452"/>
                    </a:lnTo>
                    <a:lnTo>
                      <a:pt x="34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57"/>
              <p:cNvSpPr/>
              <p:nvPr/>
            </p:nvSpPr>
            <p:spPr>
              <a:xfrm>
                <a:off x="3553841" y="2551142"/>
                <a:ext cx="54777" cy="54840"/>
              </a:xfrm>
              <a:custGeom>
                <a:rect b="b" l="l" r="r" t="t"/>
                <a:pathLst>
                  <a:path extrusionOk="0" h="3521" w="3517">
                    <a:moveTo>
                      <a:pt x="0" y="0"/>
                    </a:moveTo>
                    <a:lnTo>
                      <a:pt x="0" y="3521"/>
                    </a:lnTo>
                    <a:lnTo>
                      <a:pt x="3517" y="3521"/>
                    </a:lnTo>
                    <a:lnTo>
                      <a:pt x="3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57"/>
              <p:cNvSpPr/>
              <p:nvPr/>
            </p:nvSpPr>
            <p:spPr>
              <a:xfrm>
                <a:off x="3553841" y="2497440"/>
                <a:ext cx="54777" cy="54793"/>
              </a:xfrm>
              <a:custGeom>
                <a:rect b="b" l="l" r="r" t="t"/>
                <a:pathLst>
                  <a:path extrusionOk="0" h="3518" w="3517">
                    <a:moveTo>
                      <a:pt x="0" y="1"/>
                    </a:moveTo>
                    <a:lnTo>
                      <a:pt x="0" y="3517"/>
                    </a:lnTo>
                    <a:lnTo>
                      <a:pt x="3517" y="3517"/>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57"/>
              <p:cNvSpPr/>
              <p:nvPr/>
            </p:nvSpPr>
            <p:spPr>
              <a:xfrm>
                <a:off x="3554370" y="2497985"/>
                <a:ext cx="53718" cy="53703"/>
              </a:xfrm>
              <a:custGeom>
                <a:rect b="b" l="l" r="r" t="t"/>
                <a:pathLst>
                  <a:path extrusionOk="0" h="3448" w="3449">
                    <a:moveTo>
                      <a:pt x="1" y="0"/>
                    </a:moveTo>
                    <a:lnTo>
                      <a:pt x="1" y="3448"/>
                    </a:lnTo>
                    <a:lnTo>
                      <a:pt x="3448" y="3448"/>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57"/>
              <p:cNvSpPr/>
              <p:nvPr/>
            </p:nvSpPr>
            <p:spPr>
              <a:xfrm>
                <a:off x="3553841" y="2443706"/>
                <a:ext cx="54777" cy="54840"/>
              </a:xfrm>
              <a:custGeom>
                <a:rect b="b" l="l" r="r" t="t"/>
                <a:pathLst>
                  <a:path extrusionOk="0" h="3521" w="3517">
                    <a:moveTo>
                      <a:pt x="0" y="1"/>
                    </a:moveTo>
                    <a:lnTo>
                      <a:pt x="0" y="3521"/>
                    </a:lnTo>
                    <a:lnTo>
                      <a:pt x="3517" y="3521"/>
                    </a:lnTo>
                    <a:lnTo>
                      <a:pt x="3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57"/>
              <p:cNvSpPr/>
              <p:nvPr/>
            </p:nvSpPr>
            <p:spPr>
              <a:xfrm>
                <a:off x="3554370" y="2444251"/>
                <a:ext cx="53718" cy="53749"/>
              </a:xfrm>
              <a:custGeom>
                <a:rect b="b" l="l" r="r" t="t"/>
                <a:pathLst>
                  <a:path extrusionOk="0" h="3451" w="3449">
                    <a:moveTo>
                      <a:pt x="1" y="0"/>
                    </a:moveTo>
                    <a:lnTo>
                      <a:pt x="1" y="3450"/>
                    </a:lnTo>
                    <a:lnTo>
                      <a:pt x="3448" y="3450"/>
                    </a:lnTo>
                    <a:lnTo>
                      <a:pt x="3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57"/>
              <p:cNvSpPr/>
              <p:nvPr/>
            </p:nvSpPr>
            <p:spPr>
              <a:xfrm>
                <a:off x="3500107" y="3410726"/>
                <a:ext cx="54840" cy="54855"/>
              </a:xfrm>
              <a:custGeom>
                <a:rect b="b" l="l" r="r" t="t"/>
                <a:pathLst>
                  <a:path extrusionOk="0" h="3522" w="3521">
                    <a:moveTo>
                      <a:pt x="0" y="1"/>
                    </a:moveTo>
                    <a:lnTo>
                      <a:pt x="0"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2" name="Google Shape;11602;p57"/>
              <p:cNvSpPr/>
              <p:nvPr/>
            </p:nvSpPr>
            <p:spPr>
              <a:xfrm>
                <a:off x="3500107" y="3356993"/>
                <a:ext cx="54840" cy="54855"/>
              </a:xfrm>
              <a:custGeom>
                <a:rect b="b" l="l" r="r" t="t"/>
                <a:pathLst>
                  <a:path extrusionOk="0" h="3522" w="3521">
                    <a:moveTo>
                      <a:pt x="0" y="1"/>
                    </a:moveTo>
                    <a:lnTo>
                      <a:pt x="0"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57"/>
              <p:cNvSpPr/>
              <p:nvPr/>
            </p:nvSpPr>
            <p:spPr>
              <a:xfrm>
                <a:off x="3500636" y="3357538"/>
                <a:ext cx="53765" cy="53749"/>
              </a:xfrm>
              <a:custGeom>
                <a:rect b="b" l="l" r="r" t="t"/>
                <a:pathLst>
                  <a:path extrusionOk="0" h="3451" w="3452">
                    <a:moveTo>
                      <a:pt x="1" y="0"/>
                    </a:moveTo>
                    <a:lnTo>
                      <a:pt x="1" y="3450"/>
                    </a:lnTo>
                    <a:lnTo>
                      <a:pt x="3452" y="3450"/>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57"/>
              <p:cNvSpPr/>
              <p:nvPr/>
            </p:nvSpPr>
            <p:spPr>
              <a:xfrm>
                <a:off x="3500107" y="3303306"/>
                <a:ext cx="54840" cy="54777"/>
              </a:xfrm>
              <a:custGeom>
                <a:rect b="b" l="l" r="r" t="t"/>
                <a:pathLst>
                  <a:path extrusionOk="0" h="3517" w="3521">
                    <a:moveTo>
                      <a:pt x="0" y="0"/>
                    </a:moveTo>
                    <a:lnTo>
                      <a:pt x="0" y="3517"/>
                    </a:lnTo>
                    <a:lnTo>
                      <a:pt x="3520" y="3517"/>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57"/>
              <p:cNvSpPr/>
              <p:nvPr/>
            </p:nvSpPr>
            <p:spPr>
              <a:xfrm>
                <a:off x="3500636" y="3303835"/>
                <a:ext cx="53765" cy="53718"/>
              </a:xfrm>
              <a:custGeom>
                <a:rect b="b" l="l" r="r" t="t"/>
                <a:pathLst>
                  <a:path extrusionOk="0" h="3449" w="3452">
                    <a:moveTo>
                      <a:pt x="1" y="1"/>
                    </a:moveTo>
                    <a:lnTo>
                      <a:pt x="1" y="3448"/>
                    </a:lnTo>
                    <a:lnTo>
                      <a:pt x="3452" y="3448"/>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57"/>
              <p:cNvSpPr/>
              <p:nvPr/>
            </p:nvSpPr>
            <p:spPr>
              <a:xfrm>
                <a:off x="3500107" y="3249572"/>
                <a:ext cx="54840" cy="54840"/>
              </a:xfrm>
              <a:custGeom>
                <a:rect b="b" l="l" r="r" t="t"/>
                <a:pathLst>
                  <a:path extrusionOk="0" h="3521" w="3521">
                    <a:moveTo>
                      <a:pt x="0" y="0"/>
                    </a:moveTo>
                    <a:lnTo>
                      <a:pt x="0" y="3520"/>
                    </a:lnTo>
                    <a:lnTo>
                      <a:pt x="3520" y="3520"/>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7" name="Google Shape;11607;p57"/>
              <p:cNvSpPr/>
              <p:nvPr/>
            </p:nvSpPr>
            <p:spPr>
              <a:xfrm>
                <a:off x="3500107" y="3195807"/>
                <a:ext cx="54840" cy="54840"/>
              </a:xfrm>
              <a:custGeom>
                <a:rect b="b" l="l" r="r" t="t"/>
                <a:pathLst>
                  <a:path extrusionOk="0" h="3521" w="3521">
                    <a:moveTo>
                      <a:pt x="0" y="1"/>
                    </a:moveTo>
                    <a:lnTo>
                      <a:pt x="0"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57"/>
              <p:cNvSpPr/>
              <p:nvPr/>
            </p:nvSpPr>
            <p:spPr>
              <a:xfrm>
                <a:off x="3500107" y="3142135"/>
                <a:ext cx="54840" cy="54777"/>
              </a:xfrm>
              <a:custGeom>
                <a:rect b="b" l="l" r="r" t="t"/>
                <a:pathLst>
                  <a:path extrusionOk="0" h="3517" w="3521">
                    <a:moveTo>
                      <a:pt x="0" y="0"/>
                    </a:moveTo>
                    <a:lnTo>
                      <a:pt x="0" y="3517"/>
                    </a:lnTo>
                    <a:lnTo>
                      <a:pt x="3520" y="3517"/>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57"/>
              <p:cNvSpPr/>
              <p:nvPr/>
            </p:nvSpPr>
            <p:spPr>
              <a:xfrm>
                <a:off x="3500107" y="3088371"/>
                <a:ext cx="54840" cy="54855"/>
              </a:xfrm>
              <a:custGeom>
                <a:rect b="b" l="l" r="r" t="t"/>
                <a:pathLst>
                  <a:path extrusionOk="0" h="3522" w="3521">
                    <a:moveTo>
                      <a:pt x="0" y="1"/>
                    </a:moveTo>
                    <a:lnTo>
                      <a:pt x="0"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57"/>
              <p:cNvSpPr/>
              <p:nvPr/>
            </p:nvSpPr>
            <p:spPr>
              <a:xfrm>
                <a:off x="3500636" y="3088931"/>
                <a:ext cx="53765" cy="53749"/>
              </a:xfrm>
              <a:custGeom>
                <a:rect b="b" l="l" r="r" t="t"/>
                <a:pathLst>
                  <a:path extrusionOk="0" h="3451" w="3452">
                    <a:moveTo>
                      <a:pt x="1" y="1"/>
                    </a:moveTo>
                    <a:lnTo>
                      <a:pt x="1" y="3451"/>
                    </a:lnTo>
                    <a:lnTo>
                      <a:pt x="3452" y="3451"/>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57"/>
              <p:cNvSpPr/>
              <p:nvPr/>
            </p:nvSpPr>
            <p:spPr>
              <a:xfrm>
                <a:off x="3500107" y="3034637"/>
                <a:ext cx="54840" cy="54855"/>
              </a:xfrm>
              <a:custGeom>
                <a:rect b="b" l="l" r="r" t="t"/>
                <a:pathLst>
                  <a:path extrusionOk="0" h="3522" w="3521">
                    <a:moveTo>
                      <a:pt x="0" y="1"/>
                    </a:moveTo>
                    <a:lnTo>
                      <a:pt x="0"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57"/>
              <p:cNvSpPr/>
              <p:nvPr/>
            </p:nvSpPr>
            <p:spPr>
              <a:xfrm>
                <a:off x="3500636" y="3035182"/>
                <a:ext cx="53765" cy="53765"/>
              </a:xfrm>
              <a:custGeom>
                <a:rect b="b" l="l" r="r" t="t"/>
                <a:pathLst>
                  <a:path extrusionOk="0" h="3452" w="3452">
                    <a:moveTo>
                      <a:pt x="1" y="0"/>
                    </a:moveTo>
                    <a:lnTo>
                      <a:pt x="1" y="3452"/>
                    </a:lnTo>
                    <a:lnTo>
                      <a:pt x="3452" y="3452"/>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57"/>
              <p:cNvSpPr/>
              <p:nvPr/>
            </p:nvSpPr>
            <p:spPr>
              <a:xfrm>
                <a:off x="3500107" y="2927216"/>
                <a:ext cx="54840" cy="54840"/>
              </a:xfrm>
              <a:custGeom>
                <a:rect b="b" l="l" r="r" t="t"/>
                <a:pathLst>
                  <a:path extrusionOk="0" h="3521" w="3521">
                    <a:moveTo>
                      <a:pt x="0" y="0"/>
                    </a:moveTo>
                    <a:lnTo>
                      <a:pt x="0" y="3520"/>
                    </a:lnTo>
                    <a:lnTo>
                      <a:pt x="3520" y="3520"/>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57"/>
              <p:cNvSpPr/>
              <p:nvPr/>
            </p:nvSpPr>
            <p:spPr>
              <a:xfrm>
                <a:off x="3500107" y="2819780"/>
                <a:ext cx="54840" cy="54808"/>
              </a:xfrm>
              <a:custGeom>
                <a:rect b="b" l="l" r="r" t="t"/>
                <a:pathLst>
                  <a:path extrusionOk="0" h="3519" w="3521">
                    <a:moveTo>
                      <a:pt x="0" y="0"/>
                    </a:moveTo>
                    <a:lnTo>
                      <a:pt x="0" y="3518"/>
                    </a:lnTo>
                    <a:lnTo>
                      <a:pt x="3520" y="3518"/>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5" name="Google Shape;11615;p57"/>
              <p:cNvSpPr/>
              <p:nvPr/>
            </p:nvSpPr>
            <p:spPr>
              <a:xfrm>
                <a:off x="3500636" y="2820340"/>
                <a:ext cx="53765" cy="53687"/>
              </a:xfrm>
              <a:custGeom>
                <a:rect b="b" l="l" r="r" t="t"/>
                <a:pathLst>
                  <a:path extrusionOk="0" h="3447" w="3452">
                    <a:moveTo>
                      <a:pt x="1" y="0"/>
                    </a:moveTo>
                    <a:lnTo>
                      <a:pt x="1" y="3446"/>
                    </a:lnTo>
                    <a:lnTo>
                      <a:pt x="3452" y="3446"/>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6" name="Google Shape;11616;p57"/>
              <p:cNvSpPr/>
              <p:nvPr/>
            </p:nvSpPr>
            <p:spPr>
              <a:xfrm>
                <a:off x="3500107" y="2766046"/>
                <a:ext cx="54840" cy="54840"/>
              </a:xfrm>
              <a:custGeom>
                <a:rect b="b" l="l" r="r" t="t"/>
                <a:pathLst>
                  <a:path extrusionOk="0" h="3521" w="3521">
                    <a:moveTo>
                      <a:pt x="0" y="0"/>
                    </a:moveTo>
                    <a:lnTo>
                      <a:pt x="0" y="3521"/>
                    </a:lnTo>
                    <a:lnTo>
                      <a:pt x="3520" y="3521"/>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57"/>
              <p:cNvSpPr/>
              <p:nvPr/>
            </p:nvSpPr>
            <p:spPr>
              <a:xfrm>
                <a:off x="3500636" y="2766576"/>
                <a:ext cx="53765" cy="53780"/>
              </a:xfrm>
              <a:custGeom>
                <a:rect b="b" l="l" r="r" t="t"/>
                <a:pathLst>
                  <a:path extrusionOk="0" h="3453" w="3452">
                    <a:moveTo>
                      <a:pt x="1" y="1"/>
                    </a:moveTo>
                    <a:lnTo>
                      <a:pt x="1" y="3452"/>
                    </a:lnTo>
                    <a:lnTo>
                      <a:pt x="3452" y="3452"/>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57"/>
              <p:cNvSpPr/>
              <p:nvPr/>
            </p:nvSpPr>
            <p:spPr>
              <a:xfrm>
                <a:off x="3500107" y="2712312"/>
                <a:ext cx="54840" cy="54840"/>
              </a:xfrm>
              <a:custGeom>
                <a:rect b="b" l="l" r="r" t="t"/>
                <a:pathLst>
                  <a:path extrusionOk="0" h="3521" w="3521">
                    <a:moveTo>
                      <a:pt x="0" y="0"/>
                    </a:moveTo>
                    <a:lnTo>
                      <a:pt x="0" y="3520"/>
                    </a:lnTo>
                    <a:lnTo>
                      <a:pt x="3520" y="3520"/>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57"/>
              <p:cNvSpPr/>
              <p:nvPr/>
            </p:nvSpPr>
            <p:spPr>
              <a:xfrm>
                <a:off x="3500636" y="2712842"/>
                <a:ext cx="53765" cy="53749"/>
              </a:xfrm>
              <a:custGeom>
                <a:rect b="b" l="l" r="r" t="t"/>
                <a:pathLst>
                  <a:path extrusionOk="0" h="3451" w="3452">
                    <a:moveTo>
                      <a:pt x="1" y="1"/>
                    </a:moveTo>
                    <a:lnTo>
                      <a:pt x="1" y="3451"/>
                    </a:lnTo>
                    <a:lnTo>
                      <a:pt x="3452" y="3451"/>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57"/>
              <p:cNvSpPr/>
              <p:nvPr/>
            </p:nvSpPr>
            <p:spPr>
              <a:xfrm>
                <a:off x="3500107" y="2658610"/>
                <a:ext cx="54840" cy="54808"/>
              </a:xfrm>
              <a:custGeom>
                <a:rect b="b" l="l" r="r" t="t"/>
                <a:pathLst>
                  <a:path extrusionOk="0" h="3519" w="3521">
                    <a:moveTo>
                      <a:pt x="0" y="1"/>
                    </a:moveTo>
                    <a:lnTo>
                      <a:pt x="0" y="3518"/>
                    </a:lnTo>
                    <a:lnTo>
                      <a:pt x="3520" y="3518"/>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57"/>
              <p:cNvSpPr/>
              <p:nvPr/>
            </p:nvSpPr>
            <p:spPr>
              <a:xfrm>
                <a:off x="3500107" y="2604876"/>
                <a:ext cx="54840" cy="54840"/>
              </a:xfrm>
              <a:custGeom>
                <a:rect b="b" l="l" r="r" t="t"/>
                <a:pathLst>
                  <a:path extrusionOk="0" h="3521" w="3521">
                    <a:moveTo>
                      <a:pt x="0" y="0"/>
                    </a:moveTo>
                    <a:lnTo>
                      <a:pt x="0" y="3521"/>
                    </a:lnTo>
                    <a:lnTo>
                      <a:pt x="3520" y="3521"/>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2" name="Google Shape;11622;p57"/>
              <p:cNvSpPr/>
              <p:nvPr/>
            </p:nvSpPr>
            <p:spPr>
              <a:xfrm>
                <a:off x="3500636" y="2605405"/>
                <a:ext cx="53765" cy="53780"/>
              </a:xfrm>
              <a:custGeom>
                <a:rect b="b" l="l" r="r" t="t"/>
                <a:pathLst>
                  <a:path extrusionOk="0" h="3453" w="3452">
                    <a:moveTo>
                      <a:pt x="1" y="1"/>
                    </a:moveTo>
                    <a:lnTo>
                      <a:pt x="1" y="3452"/>
                    </a:lnTo>
                    <a:lnTo>
                      <a:pt x="3452" y="3452"/>
                    </a:lnTo>
                    <a:lnTo>
                      <a:pt x="3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57"/>
              <p:cNvSpPr/>
              <p:nvPr/>
            </p:nvSpPr>
            <p:spPr>
              <a:xfrm>
                <a:off x="3500107" y="2551142"/>
                <a:ext cx="54840" cy="54840"/>
              </a:xfrm>
              <a:custGeom>
                <a:rect b="b" l="l" r="r" t="t"/>
                <a:pathLst>
                  <a:path extrusionOk="0" h="3521" w="3521">
                    <a:moveTo>
                      <a:pt x="0" y="0"/>
                    </a:moveTo>
                    <a:lnTo>
                      <a:pt x="0" y="3521"/>
                    </a:lnTo>
                    <a:lnTo>
                      <a:pt x="3520" y="3521"/>
                    </a:lnTo>
                    <a:lnTo>
                      <a:pt x="3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57"/>
              <p:cNvSpPr/>
              <p:nvPr/>
            </p:nvSpPr>
            <p:spPr>
              <a:xfrm>
                <a:off x="3500107" y="2497440"/>
                <a:ext cx="54840" cy="54793"/>
              </a:xfrm>
              <a:custGeom>
                <a:rect b="b" l="l" r="r" t="t"/>
                <a:pathLst>
                  <a:path extrusionOk="0" h="3518" w="3521">
                    <a:moveTo>
                      <a:pt x="0" y="1"/>
                    </a:moveTo>
                    <a:lnTo>
                      <a:pt x="0" y="3517"/>
                    </a:lnTo>
                    <a:lnTo>
                      <a:pt x="3520" y="3517"/>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57"/>
              <p:cNvSpPr/>
              <p:nvPr/>
            </p:nvSpPr>
            <p:spPr>
              <a:xfrm>
                <a:off x="3500636" y="2497985"/>
                <a:ext cx="53765" cy="53703"/>
              </a:xfrm>
              <a:custGeom>
                <a:rect b="b" l="l" r="r" t="t"/>
                <a:pathLst>
                  <a:path extrusionOk="0" h="3448" w="3452">
                    <a:moveTo>
                      <a:pt x="1" y="0"/>
                    </a:moveTo>
                    <a:lnTo>
                      <a:pt x="1" y="3448"/>
                    </a:lnTo>
                    <a:lnTo>
                      <a:pt x="3452" y="3448"/>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57"/>
              <p:cNvSpPr/>
              <p:nvPr/>
            </p:nvSpPr>
            <p:spPr>
              <a:xfrm>
                <a:off x="3500107" y="2443706"/>
                <a:ext cx="54840" cy="54840"/>
              </a:xfrm>
              <a:custGeom>
                <a:rect b="b" l="l" r="r" t="t"/>
                <a:pathLst>
                  <a:path extrusionOk="0" h="3521" w="3521">
                    <a:moveTo>
                      <a:pt x="0" y="1"/>
                    </a:moveTo>
                    <a:lnTo>
                      <a:pt x="0" y="3521"/>
                    </a:lnTo>
                    <a:lnTo>
                      <a:pt x="3520" y="3521"/>
                    </a:lnTo>
                    <a:lnTo>
                      <a:pt x="3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57"/>
              <p:cNvSpPr/>
              <p:nvPr/>
            </p:nvSpPr>
            <p:spPr>
              <a:xfrm>
                <a:off x="3500636" y="2444251"/>
                <a:ext cx="53765" cy="53749"/>
              </a:xfrm>
              <a:custGeom>
                <a:rect b="b" l="l" r="r" t="t"/>
                <a:pathLst>
                  <a:path extrusionOk="0" h="3451" w="3452">
                    <a:moveTo>
                      <a:pt x="1" y="0"/>
                    </a:moveTo>
                    <a:lnTo>
                      <a:pt x="1" y="3450"/>
                    </a:lnTo>
                    <a:lnTo>
                      <a:pt x="3452" y="3450"/>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57"/>
              <p:cNvSpPr/>
              <p:nvPr/>
            </p:nvSpPr>
            <p:spPr>
              <a:xfrm>
                <a:off x="3446404" y="3410726"/>
                <a:ext cx="54808" cy="54855"/>
              </a:xfrm>
              <a:custGeom>
                <a:rect b="b" l="l" r="r" t="t"/>
                <a:pathLst>
                  <a:path extrusionOk="0" h="3522" w="3519">
                    <a:moveTo>
                      <a:pt x="1" y="1"/>
                    </a:moveTo>
                    <a:lnTo>
                      <a:pt x="1" y="3521"/>
                    </a:lnTo>
                    <a:lnTo>
                      <a:pt x="3518" y="3521"/>
                    </a:lnTo>
                    <a:lnTo>
                      <a:pt x="3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57"/>
              <p:cNvSpPr/>
              <p:nvPr/>
            </p:nvSpPr>
            <p:spPr>
              <a:xfrm>
                <a:off x="3446404" y="3356993"/>
                <a:ext cx="54808" cy="54855"/>
              </a:xfrm>
              <a:custGeom>
                <a:rect b="b" l="l" r="r" t="t"/>
                <a:pathLst>
                  <a:path extrusionOk="0" h="3522" w="3519">
                    <a:moveTo>
                      <a:pt x="1" y="1"/>
                    </a:moveTo>
                    <a:lnTo>
                      <a:pt x="1" y="3521"/>
                    </a:lnTo>
                    <a:lnTo>
                      <a:pt x="3518" y="3521"/>
                    </a:lnTo>
                    <a:lnTo>
                      <a:pt x="3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0" name="Google Shape;11630;p57"/>
              <p:cNvSpPr/>
              <p:nvPr/>
            </p:nvSpPr>
            <p:spPr>
              <a:xfrm>
                <a:off x="3446404" y="3303306"/>
                <a:ext cx="54808" cy="54777"/>
              </a:xfrm>
              <a:custGeom>
                <a:rect b="b" l="l" r="r" t="t"/>
                <a:pathLst>
                  <a:path extrusionOk="0" h="3517" w="3519">
                    <a:moveTo>
                      <a:pt x="1" y="0"/>
                    </a:moveTo>
                    <a:lnTo>
                      <a:pt x="1" y="3517"/>
                    </a:lnTo>
                    <a:lnTo>
                      <a:pt x="3518" y="3517"/>
                    </a:lnTo>
                    <a:lnTo>
                      <a:pt x="3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1" name="Google Shape;11631;p57"/>
              <p:cNvSpPr/>
              <p:nvPr/>
            </p:nvSpPr>
            <p:spPr>
              <a:xfrm>
                <a:off x="3446965" y="3303835"/>
                <a:ext cx="53687" cy="53718"/>
              </a:xfrm>
              <a:custGeom>
                <a:rect b="b" l="l" r="r" t="t"/>
                <a:pathLst>
                  <a:path extrusionOk="0" h="3449" w="3447">
                    <a:moveTo>
                      <a:pt x="0" y="1"/>
                    </a:moveTo>
                    <a:lnTo>
                      <a:pt x="0" y="3448"/>
                    </a:lnTo>
                    <a:lnTo>
                      <a:pt x="3447" y="3448"/>
                    </a:lnTo>
                    <a:lnTo>
                      <a:pt x="3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57"/>
              <p:cNvSpPr/>
              <p:nvPr/>
            </p:nvSpPr>
            <p:spPr>
              <a:xfrm>
                <a:off x="3446404" y="3249572"/>
                <a:ext cx="54808" cy="54840"/>
              </a:xfrm>
              <a:custGeom>
                <a:rect b="b" l="l" r="r" t="t"/>
                <a:pathLst>
                  <a:path extrusionOk="0" h="3521" w="3519">
                    <a:moveTo>
                      <a:pt x="1" y="0"/>
                    </a:moveTo>
                    <a:lnTo>
                      <a:pt x="1" y="3520"/>
                    </a:lnTo>
                    <a:lnTo>
                      <a:pt x="3518" y="3520"/>
                    </a:lnTo>
                    <a:lnTo>
                      <a:pt x="3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57"/>
              <p:cNvSpPr/>
              <p:nvPr/>
            </p:nvSpPr>
            <p:spPr>
              <a:xfrm>
                <a:off x="3446965" y="3250101"/>
                <a:ext cx="53687" cy="53749"/>
              </a:xfrm>
              <a:custGeom>
                <a:rect b="b" l="l" r="r" t="t"/>
                <a:pathLst>
                  <a:path extrusionOk="0" h="3451" w="3447">
                    <a:moveTo>
                      <a:pt x="0" y="1"/>
                    </a:moveTo>
                    <a:lnTo>
                      <a:pt x="0" y="3451"/>
                    </a:lnTo>
                    <a:lnTo>
                      <a:pt x="3447" y="3451"/>
                    </a:lnTo>
                    <a:lnTo>
                      <a:pt x="3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57"/>
              <p:cNvSpPr/>
              <p:nvPr/>
            </p:nvSpPr>
            <p:spPr>
              <a:xfrm>
                <a:off x="3446404" y="3195807"/>
                <a:ext cx="54808" cy="54840"/>
              </a:xfrm>
              <a:custGeom>
                <a:rect b="b" l="l" r="r" t="t"/>
                <a:pathLst>
                  <a:path extrusionOk="0" h="3521" w="3519">
                    <a:moveTo>
                      <a:pt x="1" y="1"/>
                    </a:moveTo>
                    <a:lnTo>
                      <a:pt x="1" y="3521"/>
                    </a:lnTo>
                    <a:lnTo>
                      <a:pt x="3518" y="3521"/>
                    </a:lnTo>
                    <a:lnTo>
                      <a:pt x="3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5" name="Google Shape;11635;p57"/>
              <p:cNvSpPr/>
              <p:nvPr/>
            </p:nvSpPr>
            <p:spPr>
              <a:xfrm>
                <a:off x="3446404" y="3142135"/>
                <a:ext cx="54808" cy="54777"/>
              </a:xfrm>
              <a:custGeom>
                <a:rect b="b" l="l" r="r" t="t"/>
                <a:pathLst>
                  <a:path extrusionOk="0" h="3517" w="3519">
                    <a:moveTo>
                      <a:pt x="1" y="0"/>
                    </a:moveTo>
                    <a:lnTo>
                      <a:pt x="1" y="3517"/>
                    </a:lnTo>
                    <a:lnTo>
                      <a:pt x="3518" y="3517"/>
                    </a:lnTo>
                    <a:lnTo>
                      <a:pt x="3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6" name="Google Shape;11636;p57"/>
              <p:cNvSpPr/>
              <p:nvPr/>
            </p:nvSpPr>
            <p:spPr>
              <a:xfrm>
                <a:off x="3446965" y="3142665"/>
                <a:ext cx="53687" cy="53718"/>
              </a:xfrm>
              <a:custGeom>
                <a:rect b="b" l="l" r="r" t="t"/>
                <a:pathLst>
                  <a:path extrusionOk="0" h="3449" w="3447">
                    <a:moveTo>
                      <a:pt x="0" y="1"/>
                    </a:moveTo>
                    <a:lnTo>
                      <a:pt x="0" y="3448"/>
                    </a:lnTo>
                    <a:lnTo>
                      <a:pt x="3447" y="3448"/>
                    </a:lnTo>
                    <a:lnTo>
                      <a:pt x="3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7" name="Google Shape;11637;p57"/>
              <p:cNvSpPr/>
              <p:nvPr/>
            </p:nvSpPr>
            <p:spPr>
              <a:xfrm>
                <a:off x="3446404" y="3088371"/>
                <a:ext cx="54808" cy="54855"/>
              </a:xfrm>
              <a:custGeom>
                <a:rect b="b" l="l" r="r" t="t"/>
                <a:pathLst>
                  <a:path extrusionOk="0" h="3522" w="3519">
                    <a:moveTo>
                      <a:pt x="1" y="1"/>
                    </a:moveTo>
                    <a:lnTo>
                      <a:pt x="1" y="3521"/>
                    </a:lnTo>
                    <a:lnTo>
                      <a:pt x="3518" y="3521"/>
                    </a:lnTo>
                    <a:lnTo>
                      <a:pt x="3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8" name="Google Shape;11638;p57"/>
              <p:cNvSpPr/>
              <p:nvPr/>
            </p:nvSpPr>
            <p:spPr>
              <a:xfrm>
                <a:off x="3446965" y="3088931"/>
                <a:ext cx="53687" cy="53749"/>
              </a:xfrm>
              <a:custGeom>
                <a:rect b="b" l="l" r="r" t="t"/>
                <a:pathLst>
                  <a:path extrusionOk="0" h="3451" w="3447">
                    <a:moveTo>
                      <a:pt x="0" y="1"/>
                    </a:moveTo>
                    <a:lnTo>
                      <a:pt x="0" y="3451"/>
                    </a:lnTo>
                    <a:lnTo>
                      <a:pt x="3447" y="3451"/>
                    </a:lnTo>
                    <a:lnTo>
                      <a:pt x="3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57"/>
              <p:cNvSpPr/>
              <p:nvPr/>
            </p:nvSpPr>
            <p:spPr>
              <a:xfrm>
                <a:off x="3446404" y="3034637"/>
                <a:ext cx="54808" cy="54855"/>
              </a:xfrm>
              <a:custGeom>
                <a:rect b="b" l="l" r="r" t="t"/>
                <a:pathLst>
                  <a:path extrusionOk="0" h="3522" w="3519">
                    <a:moveTo>
                      <a:pt x="1" y="1"/>
                    </a:moveTo>
                    <a:lnTo>
                      <a:pt x="1" y="3521"/>
                    </a:lnTo>
                    <a:lnTo>
                      <a:pt x="3518" y="3521"/>
                    </a:lnTo>
                    <a:lnTo>
                      <a:pt x="3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57"/>
              <p:cNvSpPr/>
              <p:nvPr/>
            </p:nvSpPr>
            <p:spPr>
              <a:xfrm>
                <a:off x="3446965" y="3035182"/>
                <a:ext cx="53687" cy="53765"/>
              </a:xfrm>
              <a:custGeom>
                <a:rect b="b" l="l" r="r" t="t"/>
                <a:pathLst>
                  <a:path extrusionOk="0" h="3452" w="3447">
                    <a:moveTo>
                      <a:pt x="0" y="0"/>
                    </a:moveTo>
                    <a:lnTo>
                      <a:pt x="0" y="3452"/>
                    </a:lnTo>
                    <a:lnTo>
                      <a:pt x="3447" y="3452"/>
                    </a:lnTo>
                    <a:lnTo>
                      <a:pt x="3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57"/>
              <p:cNvSpPr/>
              <p:nvPr/>
            </p:nvSpPr>
            <p:spPr>
              <a:xfrm>
                <a:off x="3446404" y="2819780"/>
                <a:ext cx="54808" cy="54808"/>
              </a:xfrm>
              <a:custGeom>
                <a:rect b="b" l="l" r="r" t="t"/>
                <a:pathLst>
                  <a:path extrusionOk="0" h="3519" w="3519">
                    <a:moveTo>
                      <a:pt x="1" y="0"/>
                    </a:moveTo>
                    <a:lnTo>
                      <a:pt x="1" y="3518"/>
                    </a:lnTo>
                    <a:lnTo>
                      <a:pt x="3518" y="3518"/>
                    </a:lnTo>
                    <a:lnTo>
                      <a:pt x="3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57"/>
              <p:cNvSpPr/>
              <p:nvPr/>
            </p:nvSpPr>
            <p:spPr>
              <a:xfrm>
                <a:off x="3446965" y="2820340"/>
                <a:ext cx="53687" cy="53687"/>
              </a:xfrm>
              <a:custGeom>
                <a:rect b="b" l="l" r="r" t="t"/>
                <a:pathLst>
                  <a:path extrusionOk="0" h="3447" w="3447">
                    <a:moveTo>
                      <a:pt x="0" y="0"/>
                    </a:moveTo>
                    <a:lnTo>
                      <a:pt x="0" y="3446"/>
                    </a:lnTo>
                    <a:lnTo>
                      <a:pt x="3447" y="3446"/>
                    </a:lnTo>
                    <a:lnTo>
                      <a:pt x="3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57"/>
              <p:cNvSpPr/>
              <p:nvPr/>
            </p:nvSpPr>
            <p:spPr>
              <a:xfrm>
                <a:off x="3446404" y="2766046"/>
                <a:ext cx="54808" cy="54840"/>
              </a:xfrm>
              <a:custGeom>
                <a:rect b="b" l="l" r="r" t="t"/>
                <a:pathLst>
                  <a:path extrusionOk="0" h="3521" w="3519">
                    <a:moveTo>
                      <a:pt x="1" y="0"/>
                    </a:moveTo>
                    <a:lnTo>
                      <a:pt x="1" y="3521"/>
                    </a:lnTo>
                    <a:lnTo>
                      <a:pt x="3518" y="3521"/>
                    </a:lnTo>
                    <a:lnTo>
                      <a:pt x="3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57"/>
              <p:cNvSpPr/>
              <p:nvPr/>
            </p:nvSpPr>
            <p:spPr>
              <a:xfrm>
                <a:off x="3446965" y="2766576"/>
                <a:ext cx="53687" cy="53780"/>
              </a:xfrm>
              <a:custGeom>
                <a:rect b="b" l="l" r="r" t="t"/>
                <a:pathLst>
                  <a:path extrusionOk="0" h="3453" w="3447">
                    <a:moveTo>
                      <a:pt x="0" y="1"/>
                    </a:moveTo>
                    <a:lnTo>
                      <a:pt x="0" y="3452"/>
                    </a:lnTo>
                    <a:lnTo>
                      <a:pt x="3447" y="3452"/>
                    </a:lnTo>
                    <a:lnTo>
                      <a:pt x="3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57"/>
              <p:cNvSpPr/>
              <p:nvPr/>
            </p:nvSpPr>
            <p:spPr>
              <a:xfrm>
                <a:off x="3446404" y="2712312"/>
                <a:ext cx="54808" cy="54840"/>
              </a:xfrm>
              <a:custGeom>
                <a:rect b="b" l="l" r="r" t="t"/>
                <a:pathLst>
                  <a:path extrusionOk="0" h="3521" w="3519">
                    <a:moveTo>
                      <a:pt x="1" y="0"/>
                    </a:moveTo>
                    <a:lnTo>
                      <a:pt x="1" y="3520"/>
                    </a:lnTo>
                    <a:lnTo>
                      <a:pt x="3518" y="3520"/>
                    </a:lnTo>
                    <a:lnTo>
                      <a:pt x="3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57"/>
              <p:cNvSpPr/>
              <p:nvPr/>
            </p:nvSpPr>
            <p:spPr>
              <a:xfrm>
                <a:off x="3446965" y="2712842"/>
                <a:ext cx="53687" cy="53749"/>
              </a:xfrm>
              <a:custGeom>
                <a:rect b="b" l="l" r="r" t="t"/>
                <a:pathLst>
                  <a:path extrusionOk="0" h="3451" w="3447">
                    <a:moveTo>
                      <a:pt x="0" y="1"/>
                    </a:moveTo>
                    <a:lnTo>
                      <a:pt x="0" y="3451"/>
                    </a:lnTo>
                    <a:lnTo>
                      <a:pt x="3447" y="3451"/>
                    </a:lnTo>
                    <a:lnTo>
                      <a:pt x="3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57"/>
              <p:cNvSpPr/>
              <p:nvPr/>
            </p:nvSpPr>
            <p:spPr>
              <a:xfrm>
                <a:off x="3446404" y="2658610"/>
                <a:ext cx="54808" cy="54808"/>
              </a:xfrm>
              <a:custGeom>
                <a:rect b="b" l="l" r="r" t="t"/>
                <a:pathLst>
                  <a:path extrusionOk="0" h="3519" w="3519">
                    <a:moveTo>
                      <a:pt x="1" y="1"/>
                    </a:moveTo>
                    <a:lnTo>
                      <a:pt x="1" y="3518"/>
                    </a:lnTo>
                    <a:lnTo>
                      <a:pt x="3518" y="3518"/>
                    </a:lnTo>
                    <a:lnTo>
                      <a:pt x="3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57"/>
              <p:cNvSpPr/>
              <p:nvPr/>
            </p:nvSpPr>
            <p:spPr>
              <a:xfrm>
                <a:off x="3446965" y="2659170"/>
                <a:ext cx="53687" cy="53687"/>
              </a:xfrm>
              <a:custGeom>
                <a:rect b="b" l="l" r="r" t="t"/>
                <a:pathLst>
                  <a:path extrusionOk="0" h="3447" w="3447">
                    <a:moveTo>
                      <a:pt x="0" y="0"/>
                    </a:moveTo>
                    <a:lnTo>
                      <a:pt x="0" y="3447"/>
                    </a:lnTo>
                    <a:lnTo>
                      <a:pt x="3447" y="3447"/>
                    </a:lnTo>
                    <a:lnTo>
                      <a:pt x="3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57"/>
              <p:cNvSpPr/>
              <p:nvPr/>
            </p:nvSpPr>
            <p:spPr>
              <a:xfrm>
                <a:off x="3446404" y="2604876"/>
                <a:ext cx="54808" cy="54840"/>
              </a:xfrm>
              <a:custGeom>
                <a:rect b="b" l="l" r="r" t="t"/>
                <a:pathLst>
                  <a:path extrusionOk="0" h="3521" w="3519">
                    <a:moveTo>
                      <a:pt x="1" y="0"/>
                    </a:moveTo>
                    <a:lnTo>
                      <a:pt x="1" y="3521"/>
                    </a:lnTo>
                    <a:lnTo>
                      <a:pt x="3518" y="3521"/>
                    </a:lnTo>
                    <a:lnTo>
                      <a:pt x="3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0" name="Google Shape;11650;p57"/>
              <p:cNvSpPr/>
              <p:nvPr/>
            </p:nvSpPr>
            <p:spPr>
              <a:xfrm>
                <a:off x="3446965" y="2605405"/>
                <a:ext cx="53687" cy="53780"/>
              </a:xfrm>
              <a:custGeom>
                <a:rect b="b" l="l" r="r" t="t"/>
                <a:pathLst>
                  <a:path extrusionOk="0" h="3453" w="3447">
                    <a:moveTo>
                      <a:pt x="0" y="1"/>
                    </a:moveTo>
                    <a:lnTo>
                      <a:pt x="0" y="3452"/>
                    </a:lnTo>
                    <a:lnTo>
                      <a:pt x="3447" y="3452"/>
                    </a:lnTo>
                    <a:lnTo>
                      <a:pt x="3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57"/>
              <p:cNvSpPr/>
              <p:nvPr/>
            </p:nvSpPr>
            <p:spPr>
              <a:xfrm>
                <a:off x="3446404" y="2551142"/>
                <a:ext cx="54808" cy="54840"/>
              </a:xfrm>
              <a:custGeom>
                <a:rect b="b" l="l" r="r" t="t"/>
                <a:pathLst>
                  <a:path extrusionOk="0" h="3521" w="3519">
                    <a:moveTo>
                      <a:pt x="1" y="0"/>
                    </a:moveTo>
                    <a:lnTo>
                      <a:pt x="1" y="3521"/>
                    </a:lnTo>
                    <a:lnTo>
                      <a:pt x="3518" y="3521"/>
                    </a:lnTo>
                    <a:lnTo>
                      <a:pt x="3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57"/>
              <p:cNvSpPr/>
              <p:nvPr/>
            </p:nvSpPr>
            <p:spPr>
              <a:xfrm>
                <a:off x="3446965" y="2551672"/>
                <a:ext cx="53687" cy="53749"/>
              </a:xfrm>
              <a:custGeom>
                <a:rect b="b" l="l" r="r" t="t"/>
                <a:pathLst>
                  <a:path extrusionOk="0" h="3451" w="3447">
                    <a:moveTo>
                      <a:pt x="0" y="1"/>
                    </a:moveTo>
                    <a:lnTo>
                      <a:pt x="0" y="3451"/>
                    </a:lnTo>
                    <a:lnTo>
                      <a:pt x="3447" y="3451"/>
                    </a:lnTo>
                    <a:lnTo>
                      <a:pt x="3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3" name="Google Shape;11653;p57"/>
              <p:cNvSpPr/>
              <p:nvPr/>
            </p:nvSpPr>
            <p:spPr>
              <a:xfrm>
                <a:off x="3446404" y="2497440"/>
                <a:ext cx="54808" cy="54793"/>
              </a:xfrm>
              <a:custGeom>
                <a:rect b="b" l="l" r="r" t="t"/>
                <a:pathLst>
                  <a:path extrusionOk="0" h="3518" w="3519">
                    <a:moveTo>
                      <a:pt x="1" y="1"/>
                    </a:moveTo>
                    <a:lnTo>
                      <a:pt x="1" y="3517"/>
                    </a:lnTo>
                    <a:lnTo>
                      <a:pt x="3518" y="3517"/>
                    </a:lnTo>
                    <a:lnTo>
                      <a:pt x="3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57"/>
              <p:cNvSpPr/>
              <p:nvPr/>
            </p:nvSpPr>
            <p:spPr>
              <a:xfrm>
                <a:off x="3446965" y="2497985"/>
                <a:ext cx="53687" cy="53703"/>
              </a:xfrm>
              <a:custGeom>
                <a:rect b="b" l="l" r="r" t="t"/>
                <a:pathLst>
                  <a:path extrusionOk="0" h="3448" w="3447">
                    <a:moveTo>
                      <a:pt x="0" y="0"/>
                    </a:moveTo>
                    <a:lnTo>
                      <a:pt x="0" y="3448"/>
                    </a:lnTo>
                    <a:lnTo>
                      <a:pt x="3447" y="3448"/>
                    </a:lnTo>
                    <a:lnTo>
                      <a:pt x="3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5" name="Google Shape;11655;p57"/>
              <p:cNvSpPr/>
              <p:nvPr/>
            </p:nvSpPr>
            <p:spPr>
              <a:xfrm>
                <a:off x="3446404" y="2443706"/>
                <a:ext cx="54808" cy="54840"/>
              </a:xfrm>
              <a:custGeom>
                <a:rect b="b" l="l" r="r" t="t"/>
                <a:pathLst>
                  <a:path extrusionOk="0" h="3521" w="3519">
                    <a:moveTo>
                      <a:pt x="1" y="1"/>
                    </a:moveTo>
                    <a:lnTo>
                      <a:pt x="1" y="3521"/>
                    </a:lnTo>
                    <a:lnTo>
                      <a:pt x="3518" y="3521"/>
                    </a:lnTo>
                    <a:lnTo>
                      <a:pt x="35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6" name="Google Shape;11656;p57"/>
              <p:cNvSpPr/>
              <p:nvPr/>
            </p:nvSpPr>
            <p:spPr>
              <a:xfrm>
                <a:off x="3446965" y="2444251"/>
                <a:ext cx="53687" cy="53749"/>
              </a:xfrm>
              <a:custGeom>
                <a:rect b="b" l="l" r="r" t="t"/>
                <a:pathLst>
                  <a:path extrusionOk="0" h="3451" w="3447">
                    <a:moveTo>
                      <a:pt x="0" y="0"/>
                    </a:moveTo>
                    <a:lnTo>
                      <a:pt x="0" y="3450"/>
                    </a:lnTo>
                    <a:lnTo>
                      <a:pt x="3447" y="3450"/>
                    </a:lnTo>
                    <a:lnTo>
                      <a:pt x="34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7" name="Google Shape;11657;p57"/>
            <p:cNvGrpSpPr/>
            <p:nvPr/>
          </p:nvGrpSpPr>
          <p:grpSpPr>
            <a:xfrm>
              <a:off x="3392671" y="2389956"/>
              <a:ext cx="914393" cy="1129312"/>
              <a:chOff x="3392671" y="2389956"/>
              <a:chExt cx="914393" cy="1129312"/>
            </a:xfrm>
          </p:grpSpPr>
          <p:sp>
            <p:nvSpPr>
              <p:cNvPr id="11658" name="Google Shape;11658;p57"/>
              <p:cNvSpPr/>
              <p:nvPr/>
            </p:nvSpPr>
            <p:spPr>
              <a:xfrm>
                <a:off x="4252224" y="3410726"/>
                <a:ext cx="54840" cy="54855"/>
              </a:xfrm>
              <a:custGeom>
                <a:rect b="b" l="l" r="r" t="t"/>
                <a:pathLst>
                  <a:path extrusionOk="0" h="3522"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57"/>
              <p:cNvSpPr/>
              <p:nvPr/>
            </p:nvSpPr>
            <p:spPr>
              <a:xfrm>
                <a:off x="4252753" y="3411271"/>
                <a:ext cx="53749" cy="53765"/>
              </a:xfrm>
              <a:custGeom>
                <a:rect b="b" l="l" r="r" t="t"/>
                <a:pathLst>
                  <a:path extrusionOk="0" h="3452" w="3451">
                    <a:moveTo>
                      <a:pt x="1" y="0"/>
                    </a:moveTo>
                    <a:lnTo>
                      <a:pt x="1"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57"/>
              <p:cNvSpPr/>
              <p:nvPr/>
            </p:nvSpPr>
            <p:spPr>
              <a:xfrm>
                <a:off x="4252224" y="3356993"/>
                <a:ext cx="54840" cy="54855"/>
              </a:xfrm>
              <a:custGeom>
                <a:rect b="b" l="l" r="r" t="t"/>
                <a:pathLst>
                  <a:path extrusionOk="0" h="3522"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57"/>
              <p:cNvSpPr/>
              <p:nvPr/>
            </p:nvSpPr>
            <p:spPr>
              <a:xfrm>
                <a:off x="4252753" y="3357538"/>
                <a:ext cx="53749" cy="53749"/>
              </a:xfrm>
              <a:custGeom>
                <a:rect b="b" l="l" r="r" t="t"/>
                <a:pathLst>
                  <a:path extrusionOk="0" h="3451" w="3451">
                    <a:moveTo>
                      <a:pt x="1" y="0"/>
                    </a:moveTo>
                    <a:lnTo>
                      <a:pt x="1" y="3450"/>
                    </a:lnTo>
                    <a:lnTo>
                      <a:pt x="3451" y="3450"/>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57"/>
              <p:cNvSpPr/>
              <p:nvPr/>
            </p:nvSpPr>
            <p:spPr>
              <a:xfrm>
                <a:off x="4252224" y="3303306"/>
                <a:ext cx="54840" cy="54777"/>
              </a:xfrm>
              <a:custGeom>
                <a:rect b="b" l="l" r="r" t="t"/>
                <a:pathLst>
                  <a:path extrusionOk="0" h="3517" w="3521">
                    <a:moveTo>
                      <a:pt x="0" y="0"/>
                    </a:moveTo>
                    <a:lnTo>
                      <a:pt x="0" y="3517"/>
                    </a:lnTo>
                    <a:lnTo>
                      <a:pt x="3521" y="3517"/>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3" name="Google Shape;11663;p57"/>
              <p:cNvSpPr/>
              <p:nvPr/>
            </p:nvSpPr>
            <p:spPr>
              <a:xfrm>
                <a:off x="4252753" y="3303835"/>
                <a:ext cx="53749" cy="53718"/>
              </a:xfrm>
              <a:custGeom>
                <a:rect b="b" l="l" r="r" t="t"/>
                <a:pathLst>
                  <a:path extrusionOk="0" h="3449" w="3451">
                    <a:moveTo>
                      <a:pt x="1" y="1"/>
                    </a:moveTo>
                    <a:lnTo>
                      <a:pt x="1" y="3448"/>
                    </a:lnTo>
                    <a:lnTo>
                      <a:pt x="3451" y="3448"/>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57"/>
              <p:cNvSpPr/>
              <p:nvPr/>
            </p:nvSpPr>
            <p:spPr>
              <a:xfrm>
                <a:off x="4252224" y="3249572"/>
                <a:ext cx="54840" cy="54840"/>
              </a:xfrm>
              <a:custGeom>
                <a:rect b="b" l="l" r="r" t="t"/>
                <a:pathLst>
                  <a:path extrusionOk="0" h="3521" w="3521">
                    <a:moveTo>
                      <a:pt x="0" y="0"/>
                    </a:moveTo>
                    <a:lnTo>
                      <a:pt x="0"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57"/>
              <p:cNvSpPr/>
              <p:nvPr/>
            </p:nvSpPr>
            <p:spPr>
              <a:xfrm>
                <a:off x="4252753" y="3250101"/>
                <a:ext cx="53749" cy="53749"/>
              </a:xfrm>
              <a:custGeom>
                <a:rect b="b" l="l" r="r" t="t"/>
                <a:pathLst>
                  <a:path extrusionOk="0" h="3451"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57"/>
              <p:cNvSpPr/>
              <p:nvPr/>
            </p:nvSpPr>
            <p:spPr>
              <a:xfrm>
                <a:off x="4252224" y="3195807"/>
                <a:ext cx="54840" cy="54840"/>
              </a:xfrm>
              <a:custGeom>
                <a:rect b="b" l="l" r="r" t="t"/>
                <a:pathLst>
                  <a:path extrusionOk="0" h="3521"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57"/>
              <p:cNvSpPr/>
              <p:nvPr/>
            </p:nvSpPr>
            <p:spPr>
              <a:xfrm>
                <a:off x="4252753" y="3196368"/>
                <a:ext cx="53749" cy="53749"/>
              </a:xfrm>
              <a:custGeom>
                <a:rect b="b" l="l" r="r" t="t"/>
                <a:pathLst>
                  <a:path extrusionOk="0" h="3451" w="3451">
                    <a:moveTo>
                      <a:pt x="1" y="0"/>
                    </a:moveTo>
                    <a:lnTo>
                      <a:pt x="1" y="3451"/>
                    </a:lnTo>
                    <a:lnTo>
                      <a:pt x="3451" y="3451"/>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57"/>
              <p:cNvSpPr/>
              <p:nvPr/>
            </p:nvSpPr>
            <p:spPr>
              <a:xfrm>
                <a:off x="4252224" y="3142135"/>
                <a:ext cx="54840" cy="54777"/>
              </a:xfrm>
              <a:custGeom>
                <a:rect b="b" l="l" r="r" t="t"/>
                <a:pathLst>
                  <a:path extrusionOk="0" h="3517" w="3521">
                    <a:moveTo>
                      <a:pt x="0" y="0"/>
                    </a:moveTo>
                    <a:lnTo>
                      <a:pt x="0" y="3517"/>
                    </a:lnTo>
                    <a:lnTo>
                      <a:pt x="3521" y="3517"/>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57"/>
              <p:cNvSpPr/>
              <p:nvPr/>
            </p:nvSpPr>
            <p:spPr>
              <a:xfrm>
                <a:off x="4252753" y="3142665"/>
                <a:ext cx="53749" cy="53718"/>
              </a:xfrm>
              <a:custGeom>
                <a:rect b="b" l="l" r="r" t="t"/>
                <a:pathLst>
                  <a:path extrusionOk="0" h="3449" w="3451">
                    <a:moveTo>
                      <a:pt x="1" y="1"/>
                    </a:moveTo>
                    <a:lnTo>
                      <a:pt x="1" y="3448"/>
                    </a:lnTo>
                    <a:lnTo>
                      <a:pt x="3451" y="3448"/>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0" name="Google Shape;11670;p57"/>
              <p:cNvSpPr/>
              <p:nvPr/>
            </p:nvSpPr>
            <p:spPr>
              <a:xfrm>
                <a:off x="4252224" y="3088371"/>
                <a:ext cx="54840" cy="54855"/>
              </a:xfrm>
              <a:custGeom>
                <a:rect b="b" l="l" r="r" t="t"/>
                <a:pathLst>
                  <a:path extrusionOk="0" h="3522"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57"/>
              <p:cNvSpPr/>
              <p:nvPr/>
            </p:nvSpPr>
            <p:spPr>
              <a:xfrm>
                <a:off x="4252753" y="3088931"/>
                <a:ext cx="53749" cy="53749"/>
              </a:xfrm>
              <a:custGeom>
                <a:rect b="b" l="l" r="r" t="t"/>
                <a:pathLst>
                  <a:path extrusionOk="0" h="3451"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57"/>
              <p:cNvSpPr/>
              <p:nvPr/>
            </p:nvSpPr>
            <p:spPr>
              <a:xfrm>
                <a:off x="4252224" y="3034637"/>
                <a:ext cx="54840" cy="54855"/>
              </a:xfrm>
              <a:custGeom>
                <a:rect b="b" l="l" r="r" t="t"/>
                <a:pathLst>
                  <a:path extrusionOk="0" h="3522"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57"/>
              <p:cNvSpPr/>
              <p:nvPr/>
            </p:nvSpPr>
            <p:spPr>
              <a:xfrm>
                <a:off x="4252753" y="3035182"/>
                <a:ext cx="53749" cy="53765"/>
              </a:xfrm>
              <a:custGeom>
                <a:rect b="b" l="l" r="r" t="t"/>
                <a:pathLst>
                  <a:path extrusionOk="0" h="3452" w="3451">
                    <a:moveTo>
                      <a:pt x="1" y="0"/>
                    </a:moveTo>
                    <a:lnTo>
                      <a:pt x="1"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57"/>
              <p:cNvSpPr/>
              <p:nvPr/>
            </p:nvSpPr>
            <p:spPr>
              <a:xfrm>
                <a:off x="4252224" y="2819780"/>
                <a:ext cx="54840" cy="54808"/>
              </a:xfrm>
              <a:custGeom>
                <a:rect b="b" l="l" r="r" t="t"/>
                <a:pathLst>
                  <a:path extrusionOk="0" h="3519" w="3521">
                    <a:moveTo>
                      <a:pt x="0" y="0"/>
                    </a:moveTo>
                    <a:lnTo>
                      <a:pt x="0" y="3518"/>
                    </a:lnTo>
                    <a:lnTo>
                      <a:pt x="3521" y="3518"/>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57"/>
              <p:cNvSpPr/>
              <p:nvPr/>
            </p:nvSpPr>
            <p:spPr>
              <a:xfrm>
                <a:off x="4252753" y="2820340"/>
                <a:ext cx="53749" cy="53687"/>
              </a:xfrm>
              <a:custGeom>
                <a:rect b="b" l="l" r="r" t="t"/>
                <a:pathLst>
                  <a:path extrusionOk="0" h="3447" w="3451">
                    <a:moveTo>
                      <a:pt x="1" y="0"/>
                    </a:moveTo>
                    <a:lnTo>
                      <a:pt x="1" y="3446"/>
                    </a:lnTo>
                    <a:lnTo>
                      <a:pt x="3451" y="3446"/>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6" name="Google Shape;11676;p57"/>
              <p:cNvSpPr/>
              <p:nvPr/>
            </p:nvSpPr>
            <p:spPr>
              <a:xfrm>
                <a:off x="4252224" y="2766046"/>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7" name="Google Shape;11677;p57"/>
              <p:cNvSpPr/>
              <p:nvPr/>
            </p:nvSpPr>
            <p:spPr>
              <a:xfrm>
                <a:off x="4252753" y="2766576"/>
                <a:ext cx="53749" cy="53780"/>
              </a:xfrm>
              <a:custGeom>
                <a:rect b="b" l="l" r="r" t="t"/>
                <a:pathLst>
                  <a:path extrusionOk="0" h="3453" w="3451">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57"/>
              <p:cNvSpPr/>
              <p:nvPr/>
            </p:nvSpPr>
            <p:spPr>
              <a:xfrm>
                <a:off x="4252224" y="2712312"/>
                <a:ext cx="54840" cy="54840"/>
              </a:xfrm>
              <a:custGeom>
                <a:rect b="b" l="l" r="r" t="t"/>
                <a:pathLst>
                  <a:path extrusionOk="0" h="3521" w="3521">
                    <a:moveTo>
                      <a:pt x="0" y="0"/>
                    </a:moveTo>
                    <a:lnTo>
                      <a:pt x="0"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57"/>
              <p:cNvSpPr/>
              <p:nvPr/>
            </p:nvSpPr>
            <p:spPr>
              <a:xfrm>
                <a:off x="4252753" y="2712842"/>
                <a:ext cx="53749" cy="53749"/>
              </a:xfrm>
              <a:custGeom>
                <a:rect b="b" l="l" r="r" t="t"/>
                <a:pathLst>
                  <a:path extrusionOk="0" h="3451"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57"/>
              <p:cNvSpPr/>
              <p:nvPr/>
            </p:nvSpPr>
            <p:spPr>
              <a:xfrm>
                <a:off x="4252224" y="2658610"/>
                <a:ext cx="54840" cy="54808"/>
              </a:xfrm>
              <a:custGeom>
                <a:rect b="b" l="l" r="r" t="t"/>
                <a:pathLst>
                  <a:path extrusionOk="0" h="3519" w="3521">
                    <a:moveTo>
                      <a:pt x="0" y="1"/>
                    </a:moveTo>
                    <a:lnTo>
                      <a:pt x="0" y="3518"/>
                    </a:lnTo>
                    <a:lnTo>
                      <a:pt x="3521" y="3518"/>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57"/>
              <p:cNvSpPr/>
              <p:nvPr/>
            </p:nvSpPr>
            <p:spPr>
              <a:xfrm>
                <a:off x="4252753" y="2659170"/>
                <a:ext cx="53749" cy="53687"/>
              </a:xfrm>
              <a:custGeom>
                <a:rect b="b" l="l" r="r" t="t"/>
                <a:pathLst>
                  <a:path extrusionOk="0" h="3447" w="3451">
                    <a:moveTo>
                      <a:pt x="1" y="0"/>
                    </a:moveTo>
                    <a:lnTo>
                      <a:pt x="1" y="3447"/>
                    </a:lnTo>
                    <a:lnTo>
                      <a:pt x="3451" y="3447"/>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57"/>
              <p:cNvSpPr/>
              <p:nvPr/>
            </p:nvSpPr>
            <p:spPr>
              <a:xfrm>
                <a:off x="4252224" y="2604876"/>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3" name="Google Shape;11683;p57"/>
              <p:cNvSpPr/>
              <p:nvPr/>
            </p:nvSpPr>
            <p:spPr>
              <a:xfrm>
                <a:off x="4252753" y="2605405"/>
                <a:ext cx="53749" cy="53780"/>
              </a:xfrm>
              <a:custGeom>
                <a:rect b="b" l="l" r="r" t="t"/>
                <a:pathLst>
                  <a:path extrusionOk="0" h="3453" w="3451">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57"/>
              <p:cNvSpPr/>
              <p:nvPr/>
            </p:nvSpPr>
            <p:spPr>
              <a:xfrm>
                <a:off x="4252224" y="2551142"/>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57"/>
              <p:cNvSpPr/>
              <p:nvPr/>
            </p:nvSpPr>
            <p:spPr>
              <a:xfrm>
                <a:off x="4252753" y="2551672"/>
                <a:ext cx="53749" cy="53749"/>
              </a:xfrm>
              <a:custGeom>
                <a:rect b="b" l="l" r="r" t="t"/>
                <a:pathLst>
                  <a:path extrusionOk="0" h="3451"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57"/>
              <p:cNvSpPr/>
              <p:nvPr/>
            </p:nvSpPr>
            <p:spPr>
              <a:xfrm>
                <a:off x="4252224" y="2497440"/>
                <a:ext cx="54840" cy="54793"/>
              </a:xfrm>
              <a:custGeom>
                <a:rect b="b" l="l" r="r" t="t"/>
                <a:pathLst>
                  <a:path extrusionOk="0" h="3518" w="3521">
                    <a:moveTo>
                      <a:pt x="0" y="1"/>
                    </a:moveTo>
                    <a:lnTo>
                      <a:pt x="0" y="3517"/>
                    </a:lnTo>
                    <a:lnTo>
                      <a:pt x="3521" y="3517"/>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57"/>
              <p:cNvSpPr/>
              <p:nvPr/>
            </p:nvSpPr>
            <p:spPr>
              <a:xfrm>
                <a:off x="4252753" y="2497985"/>
                <a:ext cx="53749" cy="53703"/>
              </a:xfrm>
              <a:custGeom>
                <a:rect b="b" l="l" r="r" t="t"/>
                <a:pathLst>
                  <a:path extrusionOk="0" h="3448" w="3451">
                    <a:moveTo>
                      <a:pt x="1" y="0"/>
                    </a:moveTo>
                    <a:lnTo>
                      <a:pt x="1" y="3448"/>
                    </a:lnTo>
                    <a:lnTo>
                      <a:pt x="3451" y="3448"/>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57"/>
              <p:cNvSpPr/>
              <p:nvPr/>
            </p:nvSpPr>
            <p:spPr>
              <a:xfrm>
                <a:off x="4252224" y="2443706"/>
                <a:ext cx="54840" cy="54840"/>
              </a:xfrm>
              <a:custGeom>
                <a:rect b="b" l="l" r="r" t="t"/>
                <a:pathLst>
                  <a:path extrusionOk="0" h="3521"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9" name="Google Shape;11689;p57"/>
              <p:cNvSpPr/>
              <p:nvPr/>
            </p:nvSpPr>
            <p:spPr>
              <a:xfrm>
                <a:off x="4252753" y="2444251"/>
                <a:ext cx="53749" cy="53749"/>
              </a:xfrm>
              <a:custGeom>
                <a:rect b="b" l="l" r="r" t="t"/>
                <a:pathLst>
                  <a:path extrusionOk="0" h="3451" w="3451">
                    <a:moveTo>
                      <a:pt x="1" y="0"/>
                    </a:moveTo>
                    <a:lnTo>
                      <a:pt x="1" y="3450"/>
                    </a:lnTo>
                    <a:lnTo>
                      <a:pt x="3451" y="3450"/>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0" name="Google Shape;11690;p57"/>
              <p:cNvSpPr/>
              <p:nvPr/>
            </p:nvSpPr>
            <p:spPr>
              <a:xfrm>
                <a:off x="4198521" y="3464476"/>
                <a:ext cx="54793" cy="54793"/>
              </a:xfrm>
              <a:custGeom>
                <a:rect b="b" l="l" r="r" t="t"/>
                <a:pathLst>
                  <a:path extrusionOk="0" h="3518" w="3518">
                    <a:moveTo>
                      <a:pt x="1" y="0"/>
                    </a:moveTo>
                    <a:lnTo>
                      <a:pt x="1" y="3518"/>
                    </a:lnTo>
                    <a:lnTo>
                      <a:pt x="3517" y="3518"/>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57"/>
              <p:cNvSpPr/>
              <p:nvPr/>
            </p:nvSpPr>
            <p:spPr>
              <a:xfrm>
                <a:off x="4199066" y="3465021"/>
                <a:ext cx="53703" cy="53703"/>
              </a:xfrm>
              <a:custGeom>
                <a:rect b="b" l="l" r="r" t="t"/>
                <a:pathLst>
                  <a:path extrusionOk="0" h="3448" w="3448">
                    <a:moveTo>
                      <a:pt x="0" y="1"/>
                    </a:moveTo>
                    <a:lnTo>
                      <a:pt x="0" y="3447"/>
                    </a:lnTo>
                    <a:lnTo>
                      <a:pt x="3448" y="3447"/>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57"/>
              <p:cNvSpPr/>
              <p:nvPr/>
            </p:nvSpPr>
            <p:spPr>
              <a:xfrm>
                <a:off x="4198521" y="2980965"/>
                <a:ext cx="54793" cy="54777"/>
              </a:xfrm>
              <a:custGeom>
                <a:rect b="b" l="l" r="r" t="t"/>
                <a:pathLst>
                  <a:path extrusionOk="0" h="3517" w="3518">
                    <a:moveTo>
                      <a:pt x="1" y="1"/>
                    </a:moveTo>
                    <a:lnTo>
                      <a:pt x="1" y="3517"/>
                    </a:lnTo>
                    <a:lnTo>
                      <a:pt x="3517" y="3517"/>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57"/>
              <p:cNvSpPr/>
              <p:nvPr/>
            </p:nvSpPr>
            <p:spPr>
              <a:xfrm>
                <a:off x="4199066" y="2981511"/>
                <a:ext cx="53703" cy="53703"/>
              </a:xfrm>
              <a:custGeom>
                <a:rect b="b" l="l" r="r" t="t"/>
                <a:pathLst>
                  <a:path extrusionOk="0" h="3448" w="3448">
                    <a:moveTo>
                      <a:pt x="0" y="0"/>
                    </a:moveTo>
                    <a:lnTo>
                      <a:pt x="0" y="3448"/>
                    </a:lnTo>
                    <a:lnTo>
                      <a:pt x="3448" y="3448"/>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4" name="Google Shape;11694;p57"/>
              <p:cNvSpPr/>
              <p:nvPr/>
            </p:nvSpPr>
            <p:spPr>
              <a:xfrm>
                <a:off x="4198521" y="2873467"/>
                <a:ext cx="54793" cy="54855"/>
              </a:xfrm>
              <a:custGeom>
                <a:rect b="b" l="l" r="r" t="t"/>
                <a:pathLst>
                  <a:path extrusionOk="0" h="3522" w="3518">
                    <a:moveTo>
                      <a:pt x="1" y="1"/>
                    </a:moveTo>
                    <a:lnTo>
                      <a:pt x="1" y="3521"/>
                    </a:lnTo>
                    <a:lnTo>
                      <a:pt x="3517" y="3521"/>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5" name="Google Shape;11695;p57"/>
              <p:cNvSpPr/>
              <p:nvPr/>
            </p:nvSpPr>
            <p:spPr>
              <a:xfrm>
                <a:off x="4199066" y="2874012"/>
                <a:ext cx="53703" cy="53765"/>
              </a:xfrm>
              <a:custGeom>
                <a:rect b="b" l="l" r="r" t="t"/>
                <a:pathLst>
                  <a:path extrusionOk="0" h="3452" w="3448">
                    <a:moveTo>
                      <a:pt x="0" y="0"/>
                    </a:moveTo>
                    <a:lnTo>
                      <a:pt x="0" y="3452"/>
                    </a:lnTo>
                    <a:lnTo>
                      <a:pt x="3448" y="3452"/>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57"/>
              <p:cNvSpPr/>
              <p:nvPr/>
            </p:nvSpPr>
            <p:spPr>
              <a:xfrm>
                <a:off x="4198521" y="2389956"/>
                <a:ext cx="54793" cy="54840"/>
              </a:xfrm>
              <a:custGeom>
                <a:rect b="b" l="l" r="r" t="t"/>
                <a:pathLst>
                  <a:path extrusionOk="0" h="3521" w="3518">
                    <a:moveTo>
                      <a:pt x="1" y="0"/>
                    </a:moveTo>
                    <a:lnTo>
                      <a:pt x="1" y="3520"/>
                    </a:lnTo>
                    <a:lnTo>
                      <a:pt x="3517" y="3520"/>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57"/>
              <p:cNvSpPr/>
              <p:nvPr/>
            </p:nvSpPr>
            <p:spPr>
              <a:xfrm>
                <a:off x="4199066" y="2390502"/>
                <a:ext cx="53703" cy="53765"/>
              </a:xfrm>
              <a:custGeom>
                <a:rect b="b" l="l" r="r" t="t"/>
                <a:pathLst>
                  <a:path extrusionOk="0" h="3452" w="3448">
                    <a:moveTo>
                      <a:pt x="0" y="1"/>
                    </a:moveTo>
                    <a:lnTo>
                      <a:pt x="0"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57"/>
              <p:cNvSpPr/>
              <p:nvPr/>
            </p:nvSpPr>
            <p:spPr>
              <a:xfrm>
                <a:off x="4144787" y="3464476"/>
                <a:ext cx="54855" cy="54793"/>
              </a:xfrm>
              <a:custGeom>
                <a:rect b="b" l="l" r="r" t="t"/>
                <a:pathLst>
                  <a:path extrusionOk="0" h="3518" w="3522">
                    <a:moveTo>
                      <a:pt x="1" y="0"/>
                    </a:moveTo>
                    <a:lnTo>
                      <a:pt x="1" y="3518"/>
                    </a:lnTo>
                    <a:lnTo>
                      <a:pt x="3521" y="3518"/>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57"/>
              <p:cNvSpPr/>
              <p:nvPr/>
            </p:nvSpPr>
            <p:spPr>
              <a:xfrm>
                <a:off x="4145332" y="3465021"/>
                <a:ext cx="53749" cy="53703"/>
              </a:xfrm>
              <a:custGeom>
                <a:rect b="b" l="l" r="r" t="t"/>
                <a:pathLst>
                  <a:path extrusionOk="0" h="3448" w="3451">
                    <a:moveTo>
                      <a:pt x="0" y="1"/>
                    </a:moveTo>
                    <a:lnTo>
                      <a:pt x="0" y="3447"/>
                    </a:lnTo>
                    <a:lnTo>
                      <a:pt x="3450" y="3447"/>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57"/>
              <p:cNvSpPr/>
              <p:nvPr/>
            </p:nvSpPr>
            <p:spPr>
              <a:xfrm>
                <a:off x="4144787" y="2980965"/>
                <a:ext cx="54855" cy="54777"/>
              </a:xfrm>
              <a:custGeom>
                <a:rect b="b" l="l" r="r" t="t"/>
                <a:pathLst>
                  <a:path extrusionOk="0" h="3517" w="3522">
                    <a:moveTo>
                      <a:pt x="1" y="1"/>
                    </a:moveTo>
                    <a:lnTo>
                      <a:pt x="1" y="3517"/>
                    </a:lnTo>
                    <a:lnTo>
                      <a:pt x="3521" y="3517"/>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1" name="Google Shape;11701;p57"/>
              <p:cNvSpPr/>
              <p:nvPr/>
            </p:nvSpPr>
            <p:spPr>
              <a:xfrm>
                <a:off x="4145332" y="2981511"/>
                <a:ext cx="53749" cy="53703"/>
              </a:xfrm>
              <a:custGeom>
                <a:rect b="b" l="l" r="r" t="t"/>
                <a:pathLst>
                  <a:path extrusionOk="0" h="3448" w="3451">
                    <a:moveTo>
                      <a:pt x="0" y="0"/>
                    </a:moveTo>
                    <a:lnTo>
                      <a:pt x="0" y="3448"/>
                    </a:lnTo>
                    <a:lnTo>
                      <a:pt x="3450" y="3448"/>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57"/>
              <p:cNvSpPr/>
              <p:nvPr/>
            </p:nvSpPr>
            <p:spPr>
              <a:xfrm>
                <a:off x="4145332" y="2927761"/>
                <a:ext cx="53749" cy="53765"/>
              </a:xfrm>
              <a:custGeom>
                <a:rect b="b" l="l" r="r" t="t"/>
                <a:pathLst>
                  <a:path extrusionOk="0" h="3452"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57"/>
              <p:cNvSpPr/>
              <p:nvPr/>
            </p:nvSpPr>
            <p:spPr>
              <a:xfrm>
                <a:off x="4144787" y="2873467"/>
                <a:ext cx="54855" cy="54855"/>
              </a:xfrm>
              <a:custGeom>
                <a:rect b="b" l="l" r="r" t="t"/>
                <a:pathLst>
                  <a:path extrusionOk="0" h="3522" w="3522">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57"/>
              <p:cNvSpPr/>
              <p:nvPr/>
            </p:nvSpPr>
            <p:spPr>
              <a:xfrm>
                <a:off x="4145332" y="2874012"/>
                <a:ext cx="53749" cy="53765"/>
              </a:xfrm>
              <a:custGeom>
                <a:rect b="b" l="l" r="r" t="t"/>
                <a:pathLst>
                  <a:path extrusionOk="0" h="3452" w="3451">
                    <a:moveTo>
                      <a:pt x="0" y="0"/>
                    </a:moveTo>
                    <a:lnTo>
                      <a:pt x="0" y="3452"/>
                    </a:lnTo>
                    <a:lnTo>
                      <a:pt x="3450" y="3452"/>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57"/>
              <p:cNvSpPr/>
              <p:nvPr/>
            </p:nvSpPr>
            <p:spPr>
              <a:xfrm>
                <a:off x="4145332" y="2659170"/>
                <a:ext cx="53749" cy="53687"/>
              </a:xfrm>
              <a:custGeom>
                <a:rect b="b" l="l" r="r" t="t"/>
                <a:pathLst>
                  <a:path extrusionOk="0" h="3447" w="3451">
                    <a:moveTo>
                      <a:pt x="0" y="0"/>
                    </a:moveTo>
                    <a:lnTo>
                      <a:pt x="0" y="3447"/>
                    </a:lnTo>
                    <a:lnTo>
                      <a:pt x="3450" y="3447"/>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57"/>
              <p:cNvSpPr/>
              <p:nvPr/>
            </p:nvSpPr>
            <p:spPr>
              <a:xfrm>
                <a:off x="4145332" y="2551672"/>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57"/>
              <p:cNvSpPr/>
              <p:nvPr/>
            </p:nvSpPr>
            <p:spPr>
              <a:xfrm>
                <a:off x="4144787" y="2389956"/>
                <a:ext cx="54855" cy="54840"/>
              </a:xfrm>
              <a:custGeom>
                <a:rect b="b" l="l" r="r" t="t"/>
                <a:pathLst>
                  <a:path extrusionOk="0" h="3521" w="3522">
                    <a:moveTo>
                      <a:pt x="1" y="0"/>
                    </a:moveTo>
                    <a:lnTo>
                      <a:pt x="1"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57"/>
              <p:cNvSpPr/>
              <p:nvPr/>
            </p:nvSpPr>
            <p:spPr>
              <a:xfrm>
                <a:off x="4145332" y="2390502"/>
                <a:ext cx="53749" cy="53765"/>
              </a:xfrm>
              <a:custGeom>
                <a:rect b="b" l="l" r="r" t="t"/>
                <a:pathLst>
                  <a:path extrusionOk="0" h="3452"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57"/>
              <p:cNvSpPr/>
              <p:nvPr/>
            </p:nvSpPr>
            <p:spPr>
              <a:xfrm>
                <a:off x="4091054" y="3464476"/>
                <a:ext cx="54824" cy="54793"/>
              </a:xfrm>
              <a:custGeom>
                <a:rect b="b" l="l" r="r" t="t"/>
                <a:pathLst>
                  <a:path extrusionOk="0" h="3518" w="3520">
                    <a:moveTo>
                      <a:pt x="1" y="0"/>
                    </a:moveTo>
                    <a:lnTo>
                      <a:pt x="1" y="3518"/>
                    </a:lnTo>
                    <a:lnTo>
                      <a:pt x="3520" y="3518"/>
                    </a:lnTo>
                    <a:lnTo>
                      <a:pt x="35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57"/>
              <p:cNvSpPr/>
              <p:nvPr/>
            </p:nvSpPr>
            <p:spPr>
              <a:xfrm>
                <a:off x="4091583" y="3465021"/>
                <a:ext cx="53765" cy="53703"/>
              </a:xfrm>
              <a:custGeom>
                <a:rect b="b" l="l" r="r" t="t"/>
                <a:pathLst>
                  <a:path extrusionOk="0" h="3448" w="3452">
                    <a:moveTo>
                      <a:pt x="1" y="1"/>
                    </a:moveTo>
                    <a:lnTo>
                      <a:pt x="1" y="3447"/>
                    </a:lnTo>
                    <a:lnTo>
                      <a:pt x="3451" y="3447"/>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57"/>
              <p:cNvSpPr/>
              <p:nvPr/>
            </p:nvSpPr>
            <p:spPr>
              <a:xfrm>
                <a:off x="4091583" y="3250101"/>
                <a:ext cx="53765" cy="53749"/>
              </a:xfrm>
              <a:custGeom>
                <a:rect b="b" l="l" r="r" t="t"/>
                <a:pathLst>
                  <a:path extrusionOk="0" h="3451" w="3452">
                    <a:moveTo>
                      <a:pt x="1" y="1"/>
                    </a:moveTo>
                    <a:lnTo>
                      <a:pt x="1" y="3451"/>
                    </a:lnTo>
                    <a:lnTo>
                      <a:pt x="3451" y="3451"/>
                    </a:lnTo>
                    <a:lnTo>
                      <a:pt x="345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2" name="Google Shape;11712;p57"/>
              <p:cNvSpPr/>
              <p:nvPr/>
            </p:nvSpPr>
            <p:spPr>
              <a:xfrm>
                <a:off x="4091054" y="2980965"/>
                <a:ext cx="54824" cy="54777"/>
              </a:xfrm>
              <a:custGeom>
                <a:rect b="b" l="l" r="r" t="t"/>
                <a:pathLst>
                  <a:path extrusionOk="0" h="3517" w="3520">
                    <a:moveTo>
                      <a:pt x="1" y="1"/>
                    </a:moveTo>
                    <a:lnTo>
                      <a:pt x="1" y="3517"/>
                    </a:lnTo>
                    <a:lnTo>
                      <a:pt x="3520" y="3517"/>
                    </a:lnTo>
                    <a:lnTo>
                      <a:pt x="352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57"/>
              <p:cNvSpPr/>
              <p:nvPr/>
            </p:nvSpPr>
            <p:spPr>
              <a:xfrm>
                <a:off x="4091583" y="2981511"/>
                <a:ext cx="53765" cy="53703"/>
              </a:xfrm>
              <a:custGeom>
                <a:rect b="b" l="l" r="r" t="t"/>
                <a:pathLst>
                  <a:path extrusionOk="0" h="3448" w="3452">
                    <a:moveTo>
                      <a:pt x="1" y="0"/>
                    </a:moveTo>
                    <a:lnTo>
                      <a:pt x="1" y="3448"/>
                    </a:lnTo>
                    <a:lnTo>
                      <a:pt x="3451" y="3448"/>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57"/>
              <p:cNvSpPr/>
              <p:nvPr/>
            </p:nvSpPr>
            <p:spPr>
              <a:xfrm>
                <a:off x="4091054" y="2873467"/>
                <a:ext cx="54824" cy="54855"/>
              </a:xfrm>
              <a:custGeom>
                <a:rect b="b" l="l" r="r" t="t"/>
                <a:pathLst>
                  <a:path extrusionOk="0" h="3522" w="3520">
                    <a:moveTo>
                      <a:pt x="1" y="1"/>
                    </a:moveTo>
                    <a:lnTo>
                      <a:pt x="1" y="3521"/>
                    </a:lnTo>
                    <a:lnTo>
                      <a:pt x="3520" y="3521"/>
                    </a:lnTo>
                    <a:lnTo>
                      <a:pt x="352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5" name="Google Shape;11715;p57"/>
              <p:cNvSpPr/>
              <p:nvPr/>
            </p:nvSpPr>
            <p:spPr>
              <a:xfrm>
                <a:off x="4091583" y="2874012"/>
                <a:ext cx="53765" cy="53765"/>
              </a:xfrm>
              <a:custGeom>
                <a:rect b="b" l="l" r="r" t="t"/>
                <a:pathLst>
                  <a:path extrusionOk="0" h="3452" w="3452">
                    <a:moveTo>
                      <a:pt x="1" y="0"/>
                    </a:moveTo>
                    <a:lnTo>
                      <a:pt x="1"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57"/>
              <p:cNvSpPr/>
              <p:nvPr/>
            </p:nvSpPr>
            <p:spPr>
              <a:xfrm>
                <a:off x="4091583" y="2659170"/>
                <a:ext cx="53765" cy="53687"/>
              </a:xfrm>
              <a:custGeom>
                <a:rect b="b" l="l" r="r" t="t"/>
                <a:pathLst>
                  <a:path extrusionOk="0" h="3447" w="3452">
                    <a:moveTo>
                      <a:pt x="1" y="0"/>
                    </a:moveTo>
                    <a:lnTo>
                      <a:pt x="1" y="3447"/>
                    </a:lnTo>
                    <a:lnTo>
                      <a:pt x="3451" y="3447"/>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57"/>
              <p:cNvSpPr/>
              <p:nvPr/>
            </p:nvSpPr>
            <p:spPr>
              <a:xfrm>
                <a:off x="4091583" y="2551672"/>
                <a:ext cx="53765" cy="53749"/>
              </a:xfrm>
              <a:custGeom>
                <a:rect b="b" l="l" r="r" t="t"/>
                <a:pathLst>
                  <a:path extrusionOk="0" h="3451" w="3452">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57"/>
              <p:cNvSpPr/>
              <p:nvPr/>
            </p:nvSpPr>
            <p:spPr>
              <a:xfrm>
                <a:off x="4091054" y="2389956"/>
                <a:ext cx="54824" cy="54840"/>
              </a:xfrm>
              <a:custGeom>
                <a:rect b="b" l="l" r="r" t="t"/>
                <a:pathLst>
                  <a:path extrusionOk="0" h="3521" w="3520">
                    <a:moveTo>
                      <a:pt x="1" y="0"/>
                    </a:moveTo>
                    <a:lnTo>
                      <a:pt x="1" y="3520"/>
                    </a:lnTo>
                    <a:lnTo>
                      <a:pt x="3520" y="3520"/>
                    </a:lnTo>
                    <a:lnTo>
                      <a:pt x="35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9" name="Google Shape;11719;p57"/>
              <p:cNvSpPr/>
              <p:nvPr/>
            </p:nvSpPr>
            <p:spPr>
              <a:xfrm>
                <a:off x="4091583" y="2390502"/>
                <a:ext cx="53765" cy="53765"/>
              </a:xfrm>
              <a:custGeom>
                <a:rect b="b" l="l" r="r" t="t"/>
                <a:pathLst>
                  <a:path extrusionOk="0" h="3452" w="3452">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57"/>
              <p:cNvSpPr/>
              <p:nvPr/>
            </p:nvSpPr>
            <p:spPr>
              <a:xfrm>
                <a:off x="4037366" y="3464476"/>
                <a:ext cx="54777" cy="54793"/>
              </a:xfrm>
              <a:custGeom>
                <a:rect b="b" l="l" r="r" t="t"/>
                <a:pathLst>
                  <a:path extrusionOk="0" h="3518" w="3517">
                    <a:moveTo>
                      <a:pt x="0" y="0"/>
                    </a:moveTo>
                    <a:lnTo>
                      <a:pt x="0" y="3518"/>
                    </a:lnTo>
                    <a:lnTo>
                      <a:pt x="3516" y="3518"/>
                    </a:lnTo>
                    <a:lnTo>
                      <a:pt x="3516"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57"/>
              <p:cNvSpPr/>
              <p:nvPr/>
            </p:nvSpPr>
            <p:spPr>
              <a:xfrm>
                <a:off x="4037896" y="3465021"/>
                <a:ext cx="53703" cy="53703"/>
              </a:xfrm>
              <a:custGeom>
                <a:rect b="b" l="l" r="r" t="t"/>
                <a:pathLst>
                  <a:path extrusionOk="0" h="3448" w="3448">
                    <a:moveTo>
                      <a:pt x="0" y="1"/>
                    </a:moveTo>
                    <a:lnTo>
                      <a:pt x="0" y="3447"/>
                    </a:lnTo>
                    <a:lnTo>
                      <a:pt x="3448" y="3447"/>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57"/>
              <p:cNvSpPr/>
              <p:nvPr/>
            </p:nvSpPr>
            <p:spPr>
              <a:xfrm>
                <a:off x="4037366" y="2980965"/>
                <a:ext cx="54777" cy="54777"/>
              </a:xfrm>
              <a:custGeom>
                <a:rect b="b" l="l" r="r" t="t"/>
                <a:pathLst>
                  <a:path extrusionOk="0" h="3517" w="3517">
                    <a:moveTo>
                      <a:pt x="0" y="1"/>
                    </a:moveTo>
                    <a:lnTo>
                      <a:pt x="0" y="3517"/>
                    </a:lnTo>
                    <a:lnTo>
                      <a:pt x="3516" y="3517"/>
                    </a:lnTo>
                    <a:lnTo>
                      <a:pt x="3516"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3" name="Google Shape;11723;p57"/>
              <p:cNvSpPr/>
              <p:nvPr/>
            </p:nvSpPr>
            <p:spPr>
              <a:xfrm>
                <a:off x="4037896" y="2981511"/>
                <a:ext cx="53703" cy="53703"/>
              </a:xfrm>
              <a:custGeom>
                <a:rect b="b" l="l" r="r" t="t"/>
                <a:pathLst>
                  <a:path extrusionOk="0" h="3448" w="3448">
                    <a:moveTo>
                      <a:pt x="0" y="0"/>
                    </a:moveTo>
                    <a:lnTo>
                      <a:pt x="0" y="3448"/>
                    </a:lnTo>
                    <a:lnTo>
                      <a:pt x="3448" y="3448"/>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4" name="Google Shape;11724;p57"/>
              <p:cNvSpPr/>
              <p:nvPr/>
            </p:nvSpPr>
            <p:spPr>
              <a:xfrm>
                <a:off x="4037366" y="2873467"/>
                <a:ext cx="54777" cy="54855"/>
              </a:xfrm>
              <a:custGeom>
                <a:rect b="b" l="l" r="r" t="t"/>
                <a:pathLst>
                  <a:path extrusionOk="0" h="3522" w="3517">
                    <a:moveTo>
                      <a:pt x="0" y="1"/>
                    </a:moveTo>
                    <a:lnTo>
                      <a:pt x="0" y="3521"/>
                    </a:lnTo>
                    <a:lnTo>
                      <a:pt x="3516" y="3521"/>
                    </a:lnTo>
                    <a:lnTo>
                      <a:pt x="3516"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57"/>
              <p:cNvSpPr/>
              <p:nvPr/>
            </p:nvSpPr>
            <p:spPr>
              <a:xfrm>
                <a:off x="4037896" y="2874012"/>
                <a:ext cx="53703" cy="53765"/>
              </a:xfrm>
              <a:custGeom>
                <a:rect b="b" l="l" r="r" t="t"/>
                <a:pathLst>
                  <a:path extrusionOk="0" h="3452" w="3448">
                    <a:moveTo>
                      <a:pt x="0" y="0"/>
                    </a:moveTo>
                    <a:lnTo>
                      <a:pt x="0" y="3452"/>
                    </a:lnTo>
                    <a:lnTo>
                      <a:pt x="3448" y="3452"/>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57"/>
              <p:cNvSpPr/>
              <p:nvPr/>
            </p:nvSpPr>
            <p:spPr>
              <a:xfrm>
                <a:off x="4037366" y="2389956"/>
                <a:ext cx="54777" cy="54840"/>
              </a:xfrm>
              <a:custGeom>
                <a:rect b="b" l="l" r="r" t="t"/>
                <a:pathLst>
                  <a:path extrusionOk="0" h="3521" w="3517">
                    <a:moveTo>
                      <a:pt x="0" y="0"/>
                    </a:moveTo>
                    <a:lnTo>
                      <a:pt x="0" y="3520"/>
                    </a:lnTo>
                    <a:lnTo>
                      <a:pt x="3516" y="3520"/>
                    </a:lnTo>
                    <a:lnTo>
                      <a:pt x="3516"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7" name="Google Shape;11727;p57"/>
              <p:cNvSpPr/>
              <p:nvPr/>
            </p:nvSpPr>
            <p:spPr>
              <a:xfrm>
                <a:off x="4037896" y="2390502"/>
                <a:ext cx="53703" cy="53765"/>
              </a:xfrm>
              <a:custGeom>
                <a:rect b="b" l="l" r="r" t="t"/>
                <a:pathLst>
                  <a:path extrusionOk="0" h="3452" w="3448">
                    <a:moveTo>
                      <a:pt x="0" y="1"/>
                    </a:moveTo>
                    <a:lnTo>
                      <a:pt x="0"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57"/>
              <p:cNvSpPr/>
              <p:nvPr/>
            </p:nvSpPr>
            <p:spPr>
              <a:xfrm>
                <a:off x="3983617" y="3464476"/>
                <a:ext cx="54824" cy="54793"/>
              </a:xfrm>
              <a:custGeom>
                <a:rect b="b" l="l" r="r" t="t"/>
                <a:pathLst>
                  <a:path extrusionOk="0" h="3518" w="3520">
                    <a:moveTo>
                      <a:pt x="1" y="0"/>
                    </a:moveTo>
                    <a:lnTo>
                      <a:pt x="1" y="3518"/>
                    </a:lnTo>
                    <a:lnTo>
                      <a:pt x="3520" y="3518"/>
                    </a:lnTo>
                    <a:lnTo>
                      <a:pt x="35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57"/>
              <p:cNvSpPr/>
              <p:nvPr/>
            </p:nvSpPr>
            <p:spPr>
              <a:xfrm>
                <a:off x="3984162" y="3465021"/>
                <a:ext cx="53749" cy="53703"/>
              </a:xfrm>
              <a:custGeom>
                <a:rect b="b" l="l" r="r" t="t"/>
                <a:pathLst>
                  <a:path extrusionOk="0" h="3448" w="3451">
                    <a:moveTo>
                      <a:pt x="0" y="1"/>
                    </a:moveTo>
                    <a:lnTo>
                      <a:pt x="0" y="3447"/>
                    </a:lnTo>
                    <a:lnTo>
                      <a:pt x="3450" y="3447"/>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57"/>
              <p:cNvSpPr/>
              <p:nvPr/>
            </p:nvSpPr>
            <p:spPr>
              <a:xfrm>
                <a:off x="3984162" y="3303835"/>
                <a:ext cx="53749" cy="53718"/>
              </a:xfrm>
              <a:custGeom>
                <a:rect b="b" l="l" r="r" t="t"/>
                <a:pathLst>
                  <a:path extrusionOk="0" h="3449" w="3451">
                    <a:moveTo>
                      <a:pt x="0" y="1"/>
                    </a:moveTo>
                    <a:lnTo>
                      <a:pt x="0" y="3448"/>
                    </a:lnTo>
                    <a:lnTo>
                      <a:pt x="3450" y="3448"/>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57"/>
              <p:cNvSpPr/>
              <p:nvPr/>
            </p:nvSpPr>
            <p:spPr>
              <a:xfrm>
                <a:off x="3984162" y="3250101"/>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57"/>
              <p:cNvSpPr/>
              <p:nvPr/>
            </p:nvSpPr>
            <p:spPr>
              <a:xfrm>
                <a:off x="3984162" y="3196368"/>
                <a:ext cx="53749" cy="53749"/>
              </a:xfrm>
              <a:custGeom>
                <a:rect b="b" l="l" r="r" t="t"/>
                <a:pathLst>
                  <a:path extrusionOk="0" h="3451" w="3451">
                    <a:moveTo>
                      <a:pt x="0" y="0"/>
                    </a:moveTo>
                    <a:lnTo>
                      <a:pt x="0" y="3451"/>
                    </a:lnTo>
                    <a:lnTo>
                      <a:pt x="3450" y="3451"/>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57"/>
              <p:cNvSpPr/>
              <p:nvPr/>
            </p:nvSpPr>
            <p:spPr>
              <a:xfrm>
                <a:off x="3984162" y="3142665"/>
                <a:ext cx="53749" cy="53718"/>
              </a:xfrm>
              <a:custGeom>
                <a:rect b="b" l="l" r="r" t="t"/>
                <a:pathLst>
                  <a:path extrusionOk="0" h="3449" w="3451">
                    <a:moveTo>
                      <a:pt x="0" y="1"/>
                    </a:moveTo>
                    <a:lnTo>
                      <a:pt x="0" y="3448"/>
                    </a:lnTo>
                    <a:lnTo>
                      <a:pt x="3450" y="3448"/>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57"/>
              <p:cNvSpPr/>
              <p:nvPr/>
            </p:nvSpPr>
            <p:spPr>
              <a:xfrm>
                <a:off x="3984162" y="3088931"/>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57"/>
              <p:cNvSpPr/>
              <p:nvPr/>
            </p:nvSpPr>
            <p:spPr>
              <a:xfrm>
                <a:off x="3983617" y="2980965"/>
                <a:ext cx="54824" cy="54777"/>
              </a:xfrm>
              <a:custGeom>
                <a:rect b="b" l="l" r="r" t="t"/>
                <a:pathLst>
                  <a:path extrusionOk="0" h="3517" w="3520">
                    <a:moveTo>
                      <a:pt x="1" y="1"/>
                    </a:moveTo>
                    <a:lnTo>
                      <a:pt x="1" y="3517"/>
                    </a:lnTo>
                    <a:lnTo>
                      <a:pt x="3520" y="3517"/>
                    </a:lnTo>
                    <a:lnTo>
                      <a:pt x="352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6" name="Google Shape;11736;p57"/>
              <p:cNvSpPr/>
              <p:nvPr/>
            </p:nvSpPr>
            <p:spPr>
              <a:xfrm>
                <a:off x="3984162" y="2981511"/>
                <a:ext cx="53749" cy="53703"/>
              </a:xfrm>
              <a:custGeom>
                <a:rect b="b" l="l" r="r" t="t"/>
                <a:pathLst>
                  <a:path extrusionOk="0" h="3448" w="3451">
                    <a:moveTo>
                      <a:pt x="0" y="0"/>
                    </a:moveTo>
                    <a:lnTo>
                      <a:pt x="0" y="3448"/>
                    </a:lnTo>
                    <a:lnTo>
                      <a:pt x="3450" y="3448"/>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7" name="Google Shape;11737;p57"/>
              <p:cNvSpPr/>
              <p:nvPr/>
            </p:nvSpPr>
            <p:spPr>
              <a:xfrm>
                <a:off x="3983617" y="2873467"/>
                <a:ext cx="54824" cy="54855"/>
              </a:xfrm>
              <a:custGeom>
                <a:rect b="b" l="l" r="r" t="t"/>
                <a:pathLst>
                  <a:path extrusionOk="0" h="3522" w="3520">
                    <a:moveTo>
                      <a:pt x="1" y="1"/>
                    </a:moveTo>
                    <a:lnTo>
                      <a:pt x="1" y="3521"/>
                    </a:lnTo>
                    <a:lnTo>
                      <a:pt x="3520" y="3521"/>
                    </a:lnTo>
                    <a:lnTo>
                      <a:pt x="352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57"/>
              <p:cNvSpPr/>
              <p:nvPr/>
            </p:nvSpPr>
            <p:spPr>
              <a:xfrm>
                <a:off x="3984162" y="2874012"/>
                <a:ext cx="53749" cy="53765"/>
              </a:xfrm>
              <a:custGeom>
                <a:rect b="b" l="l" r="r" t="t"/>
                <a:pathLst>
                  <a:path extrusionOk="0" h="3452" w="3451">
                    <a:moveTo>
                      <a:pt x="0" y="0"/>
                    </a:moveTo>
                    <a:lnTo>
                      <a:pt x="0" y="3452"/>
                    </a:lnTo>
                    <a:lnTo>
                      <a:pt x="3450" y="3452"/>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57"/>
              <p:cNvSpPr/>
              <p:nvPr/>
            </p:nvSpPr>
            <p:spPr>
              <a:xfrm>
                <a:off x="3984162" y="2766576"/>
                <a:ext cx="53749" cy="53780"/>
              </a:xfrm>
              <a:custGeom>
                <a:rect b="b" l="l" r="r" t="t"/>
                <a:pathLst>
                  <a:path extrusionOk="0" h="3453" w="3451">
                    <a:moveTo>
                      <a:pt x="0" y="1"/>
                    </a:moveTo>
                    <a:lnTo>
                      <a:pt x="0" y="3452"/>
                    </a:lnTo>
                    <a:lnTo>
                      <a:pt x="3450" y="3452"/>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57"/>
              <p:cNvSpPr/>
              <p:nvPr/>
            </p:nvSpPr>
            <p:spPr>
              <a:xfrm>
                <a:off x="3984162" y="2712842"/>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57"/>
              <p:cNvSpPr/>
              <p:nvPr/>
            </p:nvSpPr>
            <p:spPr>
              <a:xfrm>
                <a:off x="3984162" y="2659170"/>
                <a:ext cx="53749" cy="53687"/>
              </a:xfrm>
              <a:custGeom>
                <a:rect b="b" l="l" r="r" t="t"/>
                <a:pathLst>
                  <a:path extrusionOk="0" h="3447" w="3451">
                    <a:moveTo>
                      <a:pt x="0" y="0"/>
                    </a:moveTo>
                    <a:lnTo>
                      <a:pt x="0" y="3447"/>
                    </a:lnTo>
                    <a:lnTo>
                      <a:pt x="3450" y="3447"/>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2" name="Google Shape;11742;p57"/>
              <p:cNvSpPr/>
              <p:nvPr/>
            </p:nvSpPr>
            <p:spPr>
              <a:xfrm>
                <a:off x="3984162" y="2605405"/>
                <a:ext cx="53749" cy="53780"/>
              </a:xfrm>
              <a:custGeom>
                <a:rect b="b" l="l" r="r" t="t"/>
                <a:pathLst>
                  <a:path extrusionOk="0" h="3453" w="3451">
                    <a:moveTo>
                      <a:pt x="0" y="1"/>
                    </a:moveTo>
                    <a:lnTo>
                      <a:pt x="0" y="3452"/>
                    </a:lnTo>
                    <a:lnTo>
                      <a:pt x="3450" y="3452"/>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3" name="Google Shape;11743;p57"/>
              <p:cNvSpPr/>
              <p:nvPr/>
            </p:nvSpPr>
            <p:spPr>
              <a:xfrm>
                <a:off x="3984162" y="2551672"/>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57"/>
              <p:cNvSpPr/>
              <p:nvPr/>
            </p:nvSpPr>
            <p:spPr>
              <a:xfrm>
                <a:off x="3984162" y="2497985"/>
                <a:ext cx="53749" cy="53703"/>
              </a:xfrm>
              <a:custGeom>
                <a:rect b="b" l="l" r="r" t="t"/>
                <a:pathLst>
                  <a:path extrusionOk="0" h="3448" w="3451">
                    <a:moveTo>
                      <a:pt x="0" y="0"/>
                    </a:moveTo>
                    <a:lnTo>
                      <a:pt x="0" y="3448"/>
                    </a:lnTo>
                    <a:lnTo>
                      <a:pt x="3450" y="3448"/>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57"/>
              <p:cNvSpPr/>
              <p:nvPr/>
            </p:nvSpPr>
            <p:spPr>
              <a:xfrm>
                <a:off x="3983617" y="2389956"/>
                <a:ext cx="54824" cy="54840"/>
              </a:xfrm>
              <a:custGeom>
                <a:rect b="b" l="l" r="r" t="t"/>
                <a:pathLst>
                  <a:path extrusionOk="0" h="3521" w="3520">
                    <a:moveTo>
                      <a:pt x="1" y="0"/>
                    </a:moveTo>
                    <a:lnTo>
                      <a:pt x="1" y="3520"/>
                    </a:lnTo>
                    <a:lnTo>
                      <a:pt x="3520" y="3520"/>
                    </a:lnTo>
                    <a:lnTo>
                      <a:pt x="35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57"/>
              <p:cNvSpPr/>
              <p:nvPr/>
            </p:nvSpPr>
            <p:spPr>
              <a:xfrm>
                <a:off x="3984162" y="2390502"/>
                <a:ext cx="53749" cy="53765"/>
              </a:xfrm>
              <a:custGeom>
                <a:rect b="b" l="l" r="r" t="t"/>
                <a:pathLst>
                  <a:path extrusionOk="0" h="3452"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57"/>
              <p:cNvSpPr/>
              <p:nvPr/>
            </p:nvSpPr>
            <p:spPr>
              <a:xfrm>
                <a:off x="3929868" y="3464476"/>
                <a:ext cx="54840" cy="54793"/>
              </a:xfrm>
              <a:custGeom>
                <a:rect b="b" l="l" r="r" t="t"/>
                <a:pathLst>
                  <a:path extrusionOk="0" h="3518" w="3521">
                    <a:moveTo>
                      <a:pt x="0" y="0"/>
                    </a:moveTo>
                    <a:lnTo>
                      <a:pt x="0" y="3518"/>
                    </a:lnTo>
                    <a:lnTo>
                      <a:pt x="3521" y="3518"/>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57"/>
              <p:cNvSpPr/>
              <p:nvPr/>
            </p:nvSpPr>
            <p:spPr>
              <a:xfrm>
                <a:off x="3930429" y="3465021"/>
                <a:ext cx="53749" cy="53703"/>
              </a:xfrm>
              <a:custGeom>
                <a:rect b="b" l="l" r="r" t="t"/>
                <a:pathLst>
                  <a:path extrusionOk="0" h="3448" w="3451">
                    <a:moveTo>
                      <a:pt x="0" y="1"/>
                    </a:moveTo>
                    <a:lnTo>
                      <a:pt x="0" y="3447"/>
                    </a:lnTo>
                    <a:lnTo>
                      <a:pt x="3450" y="3447"/>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9" name="Google Shape;11749;p57"/>
              <p:cNvSpPr/>
              <p:nvPr/>
            </p:nvSpPr>
            <p:spPr>
              <a:xfrm>
                <a:off x="3930429" y="3303835"/>
                <a:ext cx="53749" cy="53718"/>
              </a:xfrm>
              <a:custGeom>
                <a:rect b="b" l="l" r="r" t="t"/>
                <a:pathLst>
                  <a:path extrusionOk="0" h="3449" w="3451">
                    <a:moveTo>
                      <a:pt x="0" y="1"/>
                    </a:moveTo>
                    <a:lnTo>
                      <a:pt x="0" y="3448"/>
                    </a:lnTo>
                    <a:lnTo>
                      <a:pt x="3450" y="3448"/>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0" name="Google Shape;11750;p57"/>
              <p:cNvSpPr/>
              <p:nvPr/>
            </p:nvSpPr>
            <p:spPr>
              <a:xfrm>
                <a:off x="3930429" y="3088931"/>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57"/>
              <p:cNvSpPr/>
              <p:nvPr/>
            </p:nvSpPr>
            <p:spPr>
              <a:xfrm>
                <a:off x="3929868" y="2980965"/>
                <a:ext cx="54840" cy="54777"/>
              </a:xfrm>
              <a:custGeom>
                <a:rect b="b" l="l" r="r" t="t"/>
                <a:pathLst>
                  <a:path extrusionOk="0" h="3517" w="3521">
                    <a:moveTo>
                      <a:pt x="0" y="1"/>
                    </a:moveTo>
                    <a:lnTo>
                      <a:pt x="0" y="3517"/>
                    </a:lnTo>
                    <a:lnTo>
                      <a:pt x="3521" y="3517"/>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57"/>
              <p:cNvSpPr/>
              <p:nvPr/>
            </p:nvSpPr>
            <p:spPr>
              <a:xfrm>
                <a:off x="3930429" y="2981511"/>
                <a:ext cx="53749" cy="53703"/>
              </a:xfrm>
              <a:custGeom>
                <a:rect b="b" l="l" r="r" t="t"/>
                <a:pathLst>
                  <a:path extrusionOk="0" h="3448" w="3451">
                    <a:moveTo>
                      <a:pt x="0" y="0"/>
                    </a:moveTo>
                    <a:lnTo>
                      <a:pt x="0" y="3448"/>
                    </a:lnTo>
                    <a:lnTo>
                      <a:pt x="3450" y="3448"/>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57"/>
              <p:cNvSpPr/>
              <p:nvPr/>
            </p:nvSpPr>
            <p:spPr>
              <a:xfrm>
                <a:off x="3929868" y="2873467"/>
                <a:ext cx="54840" cy="54855"/>
              </a:xfrm>
              <a:custGeom>
                <a:rect b="b" l="l" r="r" t="t"/>
                <a:pathLst>
                  <a:path extrusionOk="0" h="3522"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57"/>
              <p:cNvSpPr/>
              <p:nvPr/>
            </p:nvSpPr>
            <p:spPr>
              <a:xfrm>
                <a:off x="3930429" y="2874012"/>
                <a:ext cx="53749" cy="53765"/>
              </a:xfrm>
              <a:custGeom>
                <a:rect b="b" l="l" r="r" t="t"/>
                <a:pathLst>
                  <a:path extrusionOk="0" h="3452" w="3451">
                    <a:moveTo>
                      <a:pt x="0" y="0"/>
                    </a:moveTo>
                    <a:lnTo>
                      <a:pt x="0" y="3452"/>
                    </a:lnTo>
                    <a:lnTo>
                      <a:pt x="3450" y="3452"/>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57"/>
              <p:cNvSpPr/>
              <p:nvPr/>
            </p:nvSpPr>
            <p:spPr>
              <a:xfrm>
                <a:off x="3930429" y="2766576"/>
                <a:ext cx="53749" cy="53780"/>
              </a:xfrm>
              <a:custGeom>
                <a:rect b="b" l="l" r="r" t="t"/>
                <a:pathLst>
                  <a:path extrusionOk="0" h="3453" w="3451">
                    <a:moveTo>
                      <a:pt x="0" y="1"/>
                    </a:moveTo>
                    <a:lnTo>
                      <a:pt x="0" y="3452"/>
                    </a:lnTo>
                    <a:lnTo>
                      <a:pt x="3450" y="3452"/>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57"/>
              <p:cNvSpPr/>
              <p:nvPr/>
            </p:nvSpPr>
            <p:spPr>
              <a:xfrm>
                <a:off x="3930429" y="2497985"/>
                <a:ext cx="53749" cy="53703"/>
              </a:xfrm>
              <a:custGeom>
                <a:rect b="b" l="l" r="r" t="t"/>
                <a:pathLst>
                  <a:path extrusionOk="0" h="3448" w="3451">
                    <a:moveTo>
                      <a:pt x="0" y="0"/>
                    </a:moveTo>
                    <a:lnTo>
                      <a:pt x="0" y="3448"/>
                    </a:lnTo>
                    <a:lnTo>
                      <a:pt x="3450" y="3448"/>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57"/>
              <p:cNvSpPr/>
              <p:nvPr/>
            </p:nvSpPr>
            <p:spPr>
              <a:xfrm>
                <a:off x="3929868" y="2389956"/>
                <a:ext cx="54840" cy="54840"/>
              </a:xfrm>
              <a:custGeom>
                <a:rect b="b" l="l" r="r" t="t"/>
                <a:pathLst>
                  <a:path extrusionOk="0" h="3521" w="3521">
                    <a:moveTo>
                      <a:pt x="0" y="0"/>
                    </a:moveTo>
                    <a:lnTo>
                      <a:pt x="0"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8" name="Google Shape;11758;p57"/>
              <p:cNvSpPr/>
              <p:nvPr/>
            </p:nvSpPr>
            <p:spPr>
              <a:xfrm>
                <a:off x="3930429" y="2390502"/>
                <a:ext cx="53749" cy="53765"/>
              </a:xfrm>
              <a:custGeom>
                <a:rect b="b" l="l" r="r" t="t"/>
                <a:pathLst>
                  <a:path extrusionOk="0" h="3452"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57"/>
              <p:cNvSpPr/>
              <p:nvPr/>
            </p:nvSpPr>
            <p:spPr>
              <a:xfrm>
                <a:off x="3876196" y="3464476"/>
                <a:ext cx="54777" cy="54793"/>
              </a:xfrm>
              <a:custGeom>
                <a:rect b="b" l="l" r="r" t="t"/>
                <a:pathLst>
                  <a:path extrusionOk="0" h="3518" w="3517">
                    <a:moveTo>
                      <a:pt x="0" y="0"/>
                    </a:moveTo>
                    <a:lnTo>
                      <a:pt x="0" y="3518"/>
                    </a:lnTo>
                    <a:lnTo>
                      <a:pt x="3517" y="3518"/>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57"/>
              <p:cNvSpPr/>
              <p:nvPr/>
            </p:nvSpPr>
            <p:spPr>
              <a:xfrm>
                <a:off x="3876726" y="3465021"/>
                <a:ext cx="53718" cy="53703"/>
              </a:xfrm>
              <a:custGeom>
                <a:rect b="b" l="l" r="r" t="t"/>
                <a:pathLst>
                  <a:path extrusionOk="0" h="3448" w="3449">
                    <a:moveTo>
                      <a:pt x="1" y="1"/>
                    </a:moveTo>
                    <a:lnTo>
                      <a:pt x="1" y="3447"/>
                    </a:lnTo>
                    <a:lnTo>
                      <a:pt x="3448" y="3447"/>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1" name="Google Shape;11761;p57"/>
              <p:cNvSpPr/>
              <p:nvPr/>
            </p:nvSpPr>
            <p:spPr>
              <a:xfrm>
                <a:off x="3876726" y="3303835"/>
                <a:ext cx="53718" cy="53718"/>
              </a:xfrm>
              <a:custGeom>
                <a:rect b="b" l="l" r="r" t="t"/>
                <a:pathLst>
                  <a:path extrusionOk="0" h="3449" w="3449">
                    <a:moveTo>
                      <a:pt x="1" y="1"/>
                    </a:moveTo>
                    <a:lnTo>
                      <a:pt x="1" y="3448"/>
                    </a:lnTo>
                    <a:lnTo>
                      <a:pt x="3448" y="3448"/>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2" name="Google Shape;11762;p57"/>
              <p:cNvSpPr/>
              <p:nvPr/>
            </p:nvSpPr>
            <p:spPr>
              <a:xfrm>
                <a:off x="3876726" y="3088931"/>
                <a:ext cx="53718" cy="53749"/>
              </a:xfrm>
              <a:custGeom>
                <a:rect b="b" l="l" r="r" t="t"/>
                <a:pathLst>
                  <a:path extrusionOk="0" h="3451" w="3449">
                    <a:moveTo>
                      <a:pt x="1" y="1"/>
                    </a:moveTo>
                    <a:lnTo>
                      <a:pt x="1"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57"/>
              <p:cNvSpPr/>
              <p:nvPr/>
            </p:nvSpPr>
            <p:spPr>
              <a:xfrm>
                <a:off x="3876196" y="2980965"/>
                <a:ext cx="54777" cy="54777"/>
              </a:xfrm>
              <a:custGeom>
                <a:rect b="b" l="l" r="r" t="t"/>
                <a:pathLst>
                  <a:path extrusionOk="0" h="3517" w="3517">
                    <a:moveTo>
                      <a:pt x="0" y="1"/>
                    </a:moveTo>
                    <a:lnTo>
                      <a:pt x="0" y="3517"/>
                    </a:lnTo>
                    <a:lnTo>
                      <a:pt x="3517" y="3517"/>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57"/>
              <p:cNvSpPr/>
              <p:nvPr/>
            </p:nvSpPr>
            <p:spPr>
              <a:xfrm>
                <a:off x="3876726" y="2981511"/>
                <a:ext cx="53718" cy="53703"/>
              </a:xfrm>
              <a:custGeom>
                <a:rect b="b" l="l" r="r" t="t"/>
                <a:pathLst>
                  <a:path extrusionOk="0" h="3448" w="3449">
                    <a:moveTo>
                      <a:pt x="1" y="0"/>
                    </a:moveTo>
                    <a:lnTo>
                      <a:pt x="1" y="3448"/>
                    </a:lnTo>
                    <a:lnTo>
                      <a:pt x="3448" y="3448"/>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5" name="Google Shape;11765;p57"/>
              <p:cNvSpPr/>
              <p:nvPr/>
            </p:nvSpPr>
            <p:spPr>
              <a:xfrm>
                <a:off x="3876196" y="2873467"/>
                <a:ext cx="54777" cy="54855"/>
              </a:xfrm>
              <a:custGeom>
                <a:rect b="b" l="l" r="r" t="t"/>
                <a:pathLst>
                  <a:path extrusionOk="0" h="3522" w="3517">
                    <a:moveTo>
                      <a:pt x="0" y="1"/>
                    </a:moveTo>
                    <a:lnTo>
                      <a:pt x="0" y="3521"/>
                    </a:lnTo>
                    <a:lnTo>
                      <a:pt x="3517" y="3521"/>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6" name="Google Shape;11766;p57"/>
              <p:cNvSpPr/>
              <p:nvPr/>
            </p:nvSpPr>
            <p:spPr>
              <a:xfrm>
                <a:off x="3876726" y="2874012"/>
                <a:ext cx="53718" cy="53765"/>
              </a:xfrm>
              <a:custGeom>
                <a:rect b="b" l="l" r="r" t="t"/>
                <a:pathLst>
                  <a:path extrusionOk="0" h="3452" w="3449">
                    <a:moveTo>
                      <a:pt x="1" y="0"/>
                    </a:moveTo>
                    <a:lnTo>
                      <a:pt x="1" y="3452"/>
                    </a:lnTo>
                    <a:lnTo>
                      <a:pt x="3448" y="3452"/>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7" name="Google Shape;11767;p57"/>
              <p:cNvSpPr/>
              <p:nvPr/>
            </p:nvSpPr>
            <p:spPr>
              <a:xfrm>
                <a:off x="3876726" y="2766576"/>
                <a:ext cx="53718" cy="53780"/>
              </a:xfrm>
              <a:custGeom>
                <a:rect b="b" l="l" r="r" t="t"/>
                <a:pathLst>
                  <a:path extrusionOk="0" h="3453" w="3449">
                    <a:moveTo>
                      <a:pt x="1" y="1"/>
                    </a:moveTo>
                    <a:lnTo>
                      <a:pt x="1" y="3452"/>
                    </a:lnTo>
                    <a:lnTo>
                      <a:pt x="3448" y="3452"/>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57"/>
              <p:cNvSpPr/>
              <p:nvPr/>
            </p:nvSpPr>
            <p:spPr>
              <a:xfrm>
                <a:off x="3876726" y="2497985"/>
                <a:ext cx="53718" cy="53703"/>
              </a:xfrm>
              <a:custGeom>
                <a:rect b="b" l="l" r="r" t="t"/>
                <a:pathLst>
                  <a:path extrusionOk="0" h="3448" w="3449">
                    <a:moveTo>
                      <a:pt x="1" y="0"/>
                    </a:moveTo>
                    <a:lnTo>
                      <a:pt x="1" y="3448"/>
                    </a:lnTo>
                    <a:lnTo>
                      <a:pt x="3448" y="3448"/>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57"/>
              <p:cNvSpPr/>
              <p:nvPr/>
            </p:nvSpPr>
            <p:spPr>
              <a:xfrm>
                <a:off x="3876196" y="2389956"/>
                <a:ext cx="54777" cy="54840"/>
              </a:xfrm>
              <a:custGeom>
                <a:rect b="b" l="l" r="r" t="t"/>
                <a:pathLst>
                  <a:path extrusionOk="0" h="3521" w="3517">
                    <a:moveTo>
                      <a:pt x="0" y="0"/>
                    </a:moveTo>
                    <a:lnTo>
                      <a:pt x="0" y="3520"/>
                    </a:lnTo>
                    <a:lnTo>
                      <a:pt x="3517" y="3520"/>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0" name="Google Shape;11770;p57"/>
              <p:cNvSpPr/>
              <p:nvPr/>
            </p:nvSpPr>
            <p:spPr>
              <a:xfrm>
                <a:off x="3876726" y="2390502"/>
                <a:ext cx="53718" cy="53765"/>
              </a:xfrm>
              <a:custGeom>
                <a:rect b="b" l="l" r="r" t="t"/>
                <a:pathLst>
                  <a:path extrusionOk="0" h="3452" w="3449">
                    <a:moveTo>
                      <a:pt x="1" y="1"/>
                    </a:moveTo>
                    <a:lnTo>
                      <a:pt x="1"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1" name="Google Shape;11771;p57"/>
              <p:cNvSpPr/>
              <p:nvPr/>
            </p:nvSpPr>
            <p:spPr>
              <a:xfrm>
                <a:off x="3822463" y="3464476"/>
                <a:ext cx="54824" cy="54793"/>
              </a:xfrm>
              <a:custGeom>
                <a:rect b="b" l="l" r="r" t="t"/>
                <a:pathLst>
                  <a:path extrusionOk="0" h="3518" w="3520">
                    <a:moveTo>
                      <a:pt x="0" y="0"/>
                    </a:moveTo>
                    <a:lnTo>
                      <a:pt x="0" y="3518"/>
                    </a:lnTo>
                    <a:lnTo>
                      <a:pt x="3519" y="3518"/>
                    </a:lnTo>
                    <a:lnTo>
                      <a:pt x="3519"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57"/>
              <p:cNvSpPr/>
              <p:nvPr/>
            </p:nvSpPr>
            <p:spPr>
              <a:xfrm>
                <a:off x="3822992" y="3465021"/>
                <a:ext cx="53749" cy="53703"/>
              </a:xfrm>
              <a:custGeom>
                <a:rect b="b" l="l" r="r" t="t"/>
                <a:pathLst>
                  <a:path extrusionOk="0" h="3448" w="3451">
                    <a:moveTo>
                      <a:pt x="0" y="1"/>
                    </a:moveTo>
                    <a:lnTo>
                      <a:pt x="0" y="3447"/>
                    </a:lnTo>
                    <a:lnTo>
                      <a:pt x="3451" y="3447"/>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57"/>
              <p:cNvSpPr/>
              <p:nvPr/>
            </p:nvSpPr>
            <p:spPr>
              <a:xfrm>
                <a:off x="3822992" y="3303835"/>
                <a:ext cx="53749" cy="53718"/>
              </a:xfrm>
              <a:custGeom>
                <a:rect b="b" l="l" r="r" t="t"/>
                <a:pathLst>
                  <a:path extrusionOk="0" h="3449" w="3451">
                    <a:moveTo>
                      <a:pt x="0" y="1"/>
                    </a:moveTo>
                    <a:lnTo>
                      <a:pt x="0" y="3448"/>
                    </a:lnTo>
                    <a:lnTo>
                      <a:pt x="3451" y="3448"/>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4" name="Google Shape;11774;p57"/>
              <p:cNvSpPr/>
              <p:nvPr/>
            </p:nvSpPr>
            <p:spPr>
              <a:xfrm>
                <a:off x="3822992" y="3088931"/>
                <a:ext cx="53749" cy="53749"/>
              </a:xfrm>
              <a:custGeom>
                <a:rect b="b" l="l" r="r" t="t"/>
                <a:pathLst>
                  <a:path extrusionOk="0" h="3451" w="3451">
                    <a:moveTo>
                      <a:pt x="0" y="1"/>
                    </a:moveTo>
                    <a:lnTo>
                      <a:pt x="0"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57"/>
              <p:cNvSpPr/>
              <p:nvPr/>
            </p:nvSpPr>
            <p:spPr>
              <a:xfrm>
                <a:off x="3822463" y="2980965"/>
                <a:ext cx="54824" cy="54777"/>
              </a:xfrm>
              <a:custGeom>
                <a:rect b="b" l="l" r="r" t="t"/>
                <a:pathLst>
                  <a:path extrusionOk="0" h="3517" w="3520">
                    <a:moveTo>
                      <a:pt x="0" y="1"/>
                    </a:moveTo>
                    <a:lnTo>
                      <a:pt x="0" y="3517"/>
                    </a:lnTo>
                    <a:lnTo>
                      <a:pt x="3519" y="3517"/>
                    </a:lnTo>
                    <a:lnTo>
                      <a:pt x="351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57"/>
              <p:cNvSpPr/>
              <p:nvPr/>
            </p:nvSpPr>
            <p:spPr>
              <a:xfrm>
                <a:off x="3822992" y="2981511"/>
                <a:ext cx="53749" cy="53703"/>
              </a:xfrm>
              <a:custGeom>
                <a:rect b="b" l="l" r="r" t="t"/>
                <a:pathLst>
                  <a:path extrusionOk="0" h="3448" w="3451">
                    <a:moveTo>
                      <a:pt x="0" y="0"/>
                    </a:moveTo>
                    <a:lnTo>
                      <a:pt x="0" y="3448"/>
                    </a:lnTo>
                    <a:lnTo>
                      <a:pt x="3451" y="3448"/>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57"/>
              <p:cNvSpPr/>
              <p:nvPr/>
            </p:nvSpPr>
            <p:spPr>
              <a:xfrm>
                <a:off x="3822463" y="2873467"/>
                <a:ext cx="54824" cy="54855"/>
              </a:xfrm>
              <a:custGeom>
                <a:rect b="b" l="l" r="r" t="t"/>
                <a:pathLst>
                  <a:path extrusionOk="0" h="3522" w="3520">
                    <a:moveTo>
                      <a:pt x="0" y="1"/>
                    </a:moveTo>
                    <a:lnTo>
                      <a:pt x="0" y="3521"/>
                    </a:lnTo>
                    <a:lnTo>
                      <a:pt x="3519" y="3521"/>
                    </a:lnTo>
                    <a:lnTo>
                      <a:pt x="351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8" name="Google Shape;11778;p57"/>
              <p:cNvSpPr/>
              <p:nvPr/>
            </p:nvSpPr>
            <p:spPr>
              <a:xfrm>
                <a:off x="3822992" y="2874012"/>
                <a:ext cx="53749" cy="53765"/>
              </a:xfrm>
              <a:custGeom>
                <a:rect b="b" l="l" r="r" t="t"/>
                <a:pathLst>
                  <a:path extrusionOk="0" h="3452" w="3451">
                    <a:moveTo>
                      <a:pt x="0" y="0"/>
                    </a:moveTo>
                    <a:lnTo>
                      <a:pt x="0"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9" name="Google Shape;11779;p57"/>
              <p:cNvSpPr/>
              <p:nvPr/>
            </p:nvSpPr>
            <p:spPr>
              <a:xfrm>
                <a:off x="3822992" y="2766576"/>
                <a:ext cx="53749" cy="53780"/>
              </a:xfrm>
              <a:custGeom>
                <a:rect b="b" l="l" r="r" t="t"/>
                <a:pathLst>
                  <a:path extrusionOk="0" h="3453" w="3451">
                    <a:moveTo>
                      <a:pt x="0" y="1"/>
                    </a:moveTo>
                    <a:lnTo>
                      <a:pt x="0"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0" name="Google Shape;11780;p57"/>
              <p:cNvSpPr/>
              <p:nvPr/>
            </p:nvSpPr>
            <p:spPr>
              <a:xfrm>
                <a:off x="3822992" y="2497985"/>
                <a:ext cx="53749" cy="53703"/>
              </a:xfrm>
              <a:custGeom>
                <a:rect b="b" l="l" r="r" t="t"/>
                <a:pathLst>
                  <a:path extrusionOk="0" h="3448" w="3451">
                    <a:moveTo>
                      <a:pt x="0" y="0"/>
                    </a:moveTo>
                    <a:lnTo>
                      <a:pt x="0" y="3448"/>
                    </a:lnTo>
                    <a:lnTo>
                      <a:pt x="3451" y="3448"/>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57"/>
              <p:cNvSpPr/>
              <p:nvPr/>
            </p:nvSpPr>
            <p:spPr>
              <a:xfrm>
                <a:off x="3822463" y="2389956"/>
                <a:ext cx="54824" cy="54840"/>
              </a:xfrm>
              <a:custGeom>
                <a:rect b="b" l="l" r="r" t="t"/>
                <a:pathLst>
                  <a:path extrusionOk="0" h="3521" w="3520">
                    <a:moveTo>
                      <a:pt x="0" y="0"/>
                    </a:moveTo>
                    <a:lnTo>
                      <a:pt x="0" y="3520"/>
                    </a:lnTo>
                    <a:lnTo>
                      <a:pt x="3519" y="3520"/>
                    </a:lnTo>
                    <a:lnTo>
                      <a:pt x="3519"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2" name="Google Shape;11782;p57"/>
              <p:cNvSpPr/>
              <p:nvPr/>
            </p:nvSpPr>
            <p:spPr>
              <a:xfrm>
                <a:off x="3822992" y="2390502"/>
                <a:ext cx="53749" cy="53765"/>
              </a:xfrm>
              <a:custGeom>
                <a:rect b="b" l="l" r="r" t="t"/>
                <a:pathLst>
                  <a:path extrusionOk="0" h="3452" w="3451">
                    <a:moveTo>
                      <a:pt x="0" y="1"/>
                    </a:moveTo>
                    <a:lnTo>
                      <a:pt x="0"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3" name="Google Shape;11783;p57"/>
              <p:cNvSpPr/>
              <p:nvPr/>
            </p:nvSpPr>
            <p:spPr>
              <a:xfrm>
                <a:off x="3768698" y="3464476"/>
                <a:ext cx="54840" cy="54793"/>
              </a:xfrm>
              <a:custGeom>
                <a:rect b="b" l="l" r="r" t="t"/>
                <a:pathLst>
                  <a:path extrusionOk="0" h="3518" w="3521">
                    <a:moveTo>
                      <a:pt x="1" y="0"/>
                    </a:moveTo>
                    <a:lnTo>
                      <a:pt x="1" y="3518"/>
                    </a:lnTo>
                    <a:lnTo>
                      <a:pt x="3521" y="3518"/>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4" name="Google Shape;11784;p57"/>
              <p:cNvSpPr/>
              <p:nvPr/>
            </p:nvSpPr>
            <p:spPr>
              <a:xfrm>
                <a:off x="3769243" y="3465021"/>
                <a:ext cx="53765" cy="53703"/>
              </a:xfrm>
              <a:custGeom>
                <a:rect b="b" l="l" r="r" t="t"/>
                <a:pathLst>
                  <a:path extrusionOk="0" h="3448" w="3452">
                    <a:moveTo>
                      <a:pt x="0" y="1"/>
                    </a:moveTo>
                    <a:lnTo>
                      <a:pt x="0" y="3447"/>
                    </a:lnTo>
                    <a:lnTo>
                      <a:pt x="3451" y="3447"/>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57"/>
              <p:cNvSpPr/>
              <p:nvPr/>
            </p:nvSpPr>
            <p:spPr>
              <a:xfrm>
                <a:off x="3769243" y="3303835"/>
                <a:ext cx="53765" cy="53718"/>
              </a:xfrm>
              <a:custGeom>
                <a:rect b="b" l="l" r="r" t="t"/>
                <a:pathLst>
                  <a:path extrusionOk="0" h="3449" w="3452">
                    <a:moveTo>
                      <a:pt x="0" y="1"/>
                    </a:moveTo>
                    <a:lnTo>
                      <a:pt x="0" y="3448"/>
                    </a:lnTo>
                    <a:lnTo>
                      <a:pt x="3451" y="3448"/>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6" name="Google Shape;11786;p57"/>
              <p:cNvSpPr/>
              <p:nvPr/>
            </p:nvSpPr>
            <p:spPr>
              <a:xfrm>
                <a:off x="3769243" y="3088931"/>
                <a:ext cx="53765" cy="53749"/>
              </a:xfrm>
              <a:custGeom>
                <a:rect b="b" l="l" r="r" t="t"/>
                <a:pathLst>
                  <a:path extrusionOk="0" h="3451" w="3452">
                    <a:moveTo>
                      <a:pt x="0" y="1"/>
                    </a:moveTo>
                    <a:lnTo>
                      <a:pt x="0"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57"/>
              <p:cNvSpPr/>
              <p:nvPr/>
            </p:nvSpPr>
            <p:spPr>
              <a:xfrm>
                <a:off x="3768698" y="2980965"/>
                <a:ext cx="54840" cy="54777"/>
              </a:xfrm>
              <a:custGeom>
                <a:rect b="b" l="l" r="r" t="t"/>
                <a:pathLst>
                  <a:path extrusionOk="0" h="3517" w="3521">
                    <a:moveTo>
                      <a:pt x="1" y="1"/>
                    </a:moveTo>
                    <a:lnTo>
                      <a:pt x="1" y="3517"/>
                    </a:lnTo>
                    <a:lnTo>
                      <a:pt x="3521" y="3517"/>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57"/>
              <p:cNvSpPr/>
              <p:nvPr/>
            </p:nvSpPr>
            <p:spPr>
              <a:xfrm>
                <a:off x="3769243" y="2981511"/>
                <a:ext cx="53765" cy="53703"/>
              </a:xfrm>
              <a:custGeom>
                <a:rect b="b" l="l" r="r" t="t"/>
                <a:pathLst>
                  <a:path extrusionOk="0" h="3448" w="3452">
                    <a:moveTo>
                      <a:pt x="0" y="0"/>
                    </a:moveTo>
                    <a:lnTo>
                      <a:pt x="0" y="3448"/>
                    </a:lnTo>
                    <a:lnTo>
                      <a:pt x="3451" y="3448"/>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9" name="Google Shape;11789;p57"/>
              <p:cNvSpPr/>
              <p:nvPr/>
            </p:nvSpPr>
            <p:spPr>
              <a:xfrm>
                <a:off x="3768698" y="2873467"/>
                <a:ext cx="54840" cy="54855"/>
              </a:xfrm>
              <a:custGeom>
                <a:rect b="b" l="l" r="r" t="t"/>
                <a:pathLst>
                  <a:path extrusionOk="0" h="3522" w="3521">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0" name="Google Shape;11790;p57"/>
              <p:cNvSpPr/>
              <p:nvPr/>
            </p:nvSpPr>
            <p:spPr>
              <a:xfrm>
                <a:off x="3769243" y="2874012"/>
                <a:ext cx="53765" cy="53765"/>
              </a:xfrm>
              <a:custGeom>
                <a:rect b="b" l="l" r="r" t="t"/>
                <a:pathLst>
                  <a:path extrusionOk="0" h="3452" w="3452">
                    <a:moveTo>
                      <a:pt x="0" y="0"/>
                    </a:moveTo>
                    <a:lnTo>
                      <a:pt x="0"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57"/>
              <p:cNvSpPr/>
              <p:nvPr/>
            </p:nvSpPr>
            <p:spPr>
              <a:xfrm>
                <a:off x="3769243" y="2766576"/>
                <a:ext cx="53765" cy="53780"/>
              </a:xfrm>
              <a:custGeom>
                <a:rect b="b" l="l" r="r" t="t"/>
                <a:pathLst>
                  <a:path extrusionOk="0" h="3453" w="3452">
                    <a:moveTo>
                      <a:pt x="0" y="1"/>
                    </a:moveTo>
                    <a:lnTo>
                      <a:pt x="0"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57"/>
              <p:cNvSpPr/>
              <p:nvPr/>
            </p:nvSpPr>
            <p:spPr>
              <a:xfrm>
                <a:off x="3769243" y="2497985"/>
                <a:ext cx="53765" cy="53703"/>
              </a:xfrm>
              <a:custGeom>
                <a:rect b="b" l="l" r="r" t="t"/>
                <a:pathLst>
                  <a:path extrusionOk="0" h="3448" w="3452">
                    <a:moveTo>
                      <a:pt x="0" y="0"/>
                    </a:moveTo>
                    <a:lnTo>
                      <a:pt x="0" y="3448"/>
                    </a:lnTo>
                    <a:lnTo>
                      <a:pt x="3451" y="3448"/>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57"/>
              <p:cNvSpPr/>
              <p:nvPr/>
            </p:nvSpPr>
            <p:spPr>
              <a:xfrm>
                <a:off x="3768698" y="2389956"/>
                <a:ext cx="54840" cy="54840"/>
              </a:xfrm>
              <a:custGeom>
                <a:rect b="b" l="l" r="r" t="t"/>
                <a:pathLst>
                  <a:path extrusionOk="0" h="3521" w="3521">
                    <a:moveTo>
                      <a:pt x="1" y="0"/>
                    </a:moveTo>
                    <a:lnTo>
                      <a:pt x="1"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57"/>
              <p:cNvSpPr/>
              <p:nvPr/>
            </p:nvSpPr>
            <p:spPr>
              <a:xfrm>
                <a:off x="3769243" y="2390502"/>
                <a:ext cx="53765" cy="53765"/>
              </a:xfrm>
              <a:custGeom>
                <a:rect b="b" l="l" r="r" t="t"/>
                <a:pathLst>
                  <a:path extrusionOk="0" h="3452" w="3452">
                    <a:moveTo>
                      <a:pt x="0" y="1"/>
                    </a:moveTo>
                    <a:lnTo>
                      <a:pt x="0"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5" name="Google Shape;11795;p57"/>
              <p:cNvSpPr/>
              <p:nvPr/>
            </p:nvSpPr>
            <p:spPr>
              <a:xfrm>
                <a:off x="3715026" y="3464476"/>
                <a:ext cx="54777" cy="54793"/>
              </a:xfrm>
              <a:custGeom>
                <a:rect b="b" l="l" r="r" t="t"/>
                <a:pathLst>
                  <a:path extrusionOk="0" h="3518" w="3517">
                    <a:moveTo>
                      <a:pt x="0" y="0"/>
                    </a:moveTo>
                    <a:lnTo>
                      <a:pt x="0" y="3518"/>
                    </a:lnTo>
                    <a:lnTo>
                      <a:pt x="3517" y="3518"/>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57"/>
              <p:cNvSpPr/>
              <p:nvPr/>
            </p:nvSpPr>
            <p:spPr>
              <a:xfrm>
                <a:off x="3715556" y="3465021"/>
                <a:ext cx="53687" cy="53703"/>
              </a:xfrm>
              <a:custGeom>
                <a:rect b="b" l="l" r="r" t="t"/>
                <a:pathLst>
                  <a:path extrusionOk="0" h="3448" w="3447">
                    <a:moveTo>
                      <a:pt x="1" y="1"/>
                    </a:moveTo>
                    <a:lnTo>
                      <a:pt x="1" y="3447"/>
                    </a:lnTo>
                    <a:lnTo>
                      <a:pt x="3447" y="3447"/>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57"/>
              <p:cNvSpPr/>
              <p:nvPr/>
            </p:nvSpPr>
            <p:spPr>
              <a:xfrm>
                <a:off x="3715556" y="3303835"/>
                <a:ext cx="53687" cy="53718"/>
              </a:xfrm>
              <a:custGeom>
                <a:rect b="b" l="l" r="r" t="t"/>
                <a:pathLst>
                  <a:path extrusionOk="0" h="3449" w="3447">
                    <a:moveTo>
                      <a:pt x="1" y="1"/>
                    </a:moveTo>
                    <a:lnTo>
                      <a:pt x="1" y="3448"/>
                    </a:lnTo>
                    <a:lnTo>
                      <a:pt x="3447" y="3448"/>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57"/>
              <p:cNvSpPr/>
              <p:nvPr/>
            </p:nvSpPr>
            <p:spPr>
              <a:xfrm>
                <a:off x="3715556" y="3088931"/>
                <a:ext cx="53687" cy="53749"/>
              </a:xfrm>
              <a:custGeom>
                <a:rect b="b" l="l" r="r" t="t"/>
                <a:pathLst>
                  <a:path extrusionOk="0" h="3451" w="3447">
                    <a:moveTo>
                      <a:pt x="1" y="1"/>
                    </a:moveTo>
                    <a:lnTo>
                      <a:pt x="1" y="3451"/>
                    </a:lnTo>
                    <a:lnTo>
                      <a:pt x="3447" y="3451"/>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57"/>
              <p:cNvSpPr/>
              <p:nvPr/>
            </p:nvSpPr>
            <p:spPr>
              <a:xfrm>
                <a:off x="3715026" y="2980965"/>
                <a:ext cx="54777" cy="54777"/>
              </a:xfrm>
              <a:custGeom>
                <a:rect b="b" l="l" r="r" t="t"/>
                <a:pathLst>
                  <a:path extrusionOk="0" h="3517" w="3517">
                    <a:moveTo>
                      <a:pt x="0" y="1"/>
                    </a:moveTo>
                    <a:lnTo>
                      <a:pt x="0" y="3517"/>
                    </a:lnTo>
                    <a:lnTo>
                      <a:pt x="3517" y="3517"/>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0" name="Google Shape;11800;p57"/>
              <p:cNvSpPr/>
              <p:nvPr/>
            </p:nvSpPr>
            <p:spPr>
              <a:xfrm>
                <a:off x="3715556" y="2981511"/>
                <a:ext cx="53687" cy="53703"/>
              </a:xfrm>
              <a:custGeom>
                <a:rect b="b" l="l" r="r" t="t"/>
                <a:pathLst>
                  <a:path extrusionOk="0" h="3448" w="3447">
                    <a:moveTo>
                      <a:pt x="1" y="0"/>
                    </a:moveTo>
                    <a:lnTo>
                      <a:pt x="1" y="3448"/>
                    </a:lnTo>
                    <a:lnTo>
                      <a:pt x="3447" y="3448"/>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57"/>
              <p:cNvSpPr/>
              <p:nvPr/>
            </p:nvSpPr>
            <p:spPr>
              <a:xfrm>
                <a:off x="3715026" y="2873467"/>
                <a:ext cx="54777" cy="54855"/>
              </a:xfrm>
              <a:custGeom>
                <a:rect b="b" l="l" r="r" t="t"/>
                <a:pathLst>
                  <a:path extrusionOk="0" h="3522" w="3517">
                    <a:moveTo>
                      <a:pt x="0" y="1"/>
                    </a:moveTo>
                    <a:lnTo>
                      <a:pt x="0" y="3521"/>
                    </a:lnTo>
                    <a:lnTo>
                      <a:pt x="3517" y="3521"/>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57"/>
              <p:cNvSpPr/>
              <p:nvPr/>
            </p:nvSpPr>
            <p:spPr>
              <a:xfrm>
                <a:off x="3715556" y="2874012"/>
                <a:ext cx="53687" cy="53765"/>
              </a:xfrm>
              <a:custGeom>
                <a:rect b="b" l="l" r="r" t="t"/>
                <a:pathLst>
                  <a:path extrusionOk="0" h="3452" w="3447">
                    <a:moveTo>
                      <a:pt x="1" y="0"/>
                    </a:moveTo>
                    <a:lnTo>
                      <a:pt x="1" y="3452"/>
                    </a:lnTo>
                    <a:lnTo>
                      <a:pt x="3447" y="3452"/>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57"/>
              <p:cNvSpPr/>
              <p:nvPr/>
            </p:nvSpPr>
            <p:spPr>
              <a:xfrm>
                <a:off x="3715556" y="2766576"/>
                <a:ext cx="53687" cy="53780"/>
              </a:xfrm>
              <a:custGeom>
                <a:rect b="b" l="l" r="r" t="t"/>
                <a:pathLst>
                  <a:path extrusionOk="0" h="3453" w="3447">
                    <a:moveTo>
                      <a:pt x="1" y="1"/>
                    </a:moveTo>
                    <a:lnTo>
                      <a:pt x="1" y="3452"/>
                    </a:lnTo>
                    <a:lnTo>
                      <a:pt x="3447" y="3452"/>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57"/>
              <p:cNvSpPr/>
              <p:nvPr/>
            </p:nvSpPr>
            <p:spPr>
              <a:xfrm>
                <a:off x="3715556" y="2497985"/>
                <a:ext cx="53687" cy="53703"/>
              </a:xfrm>
              <a:custGeom>
                <a:rect b="b" l="l" r="r" t="t"/>
                <a:pathLst>
                  <a:path extrusionOk="0" h="3448" w="3447">
                    <a:moveTo>
                      <a:pt x="1" y="0"/>
                    </a:moveTo>
                    <a:lnTo>
                      <a:pt x="1" y="3448"/>
                    </a:lnTo>
                    <a:lnTo>
                      <a:pt x="3447" y="3448"/>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57"/>
              <p:cNvSpPr/>
              <p:nvPr/>
            </p:nvSpPr>
            <p:spPr>
              <a:xfrm>
                <a:off x="3715026" y="2389956"/>
                <a:ext cx="54777" cy="54840"/>
              </a:xfrm>
              <a:custGeom>
                <a:rect b="b" l="l" r="r" t="t"/>
                <a:pathLst>
                  <a:path extrusionOk="0" h="3521" w="3517">
                    <a:moveTo>
                      <a:pt x="0" y="0"/>
                    </a:moveTo>
                    <a:lnTo>
                      <a:pt x="0" y="3520"/>
                    </a:lnTo>
                    <a:lnTo>
                      <a:pt x="3517" y="3520"/>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57"/>
              <p:cNvSpPr/>
              <p:nvPr/>
            </p:nvSpPr>
            <p:spPr>
              <a:xfrm>
                <a:off x="3715556" y="2390502"/>
                <a:ext cx="53687" cy="53765"/>
              </a:xfrm>
              <a:custGeom>
                <a:rect b="b" l="l" r="r" t="t"/>
                <a:pathLst>
                  <a:path extrusionOk="0" h="3452" w="3447">
                    <a:moveTo>
                      <a:pt x="1" y="1"/>
                    </a:moveTo>
                    <a:lnTo>
                      <a:pt x="1" y="3451"/>
                    </a:lnTo>
                    <a:lnTo>
                      <a:pt x="3447" y="3451"/>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57"/>
              <p:cNvSpPr/>
              <p:nvPr/>
            </p:nvSpPr>
            <p:spPr>
              <a:xfrm>
                <a:off x="3661293" y="3464476"/>
                <a:ext cx="54824" cy="54793"/>
              </a:xfrm>
              <a:custGeom>
                <a:rect b="b" l="l" r="r" t="t"/>
                <a:pathLst>
                  <a:path extrusionOk="0" h="3518" w="3520">
                    <a:moveTo>
                      <a:pt x="0" y="0"/>
                    </a:moveTo>
                    <a:lnTo>
                      <a:pt x="0" y="3518"/>
                    </a:lnTo>
                    <a:lnTo>
                      <a:pt x="3519" y="3518"/>
                    </a:lnTo>
                    <a:lnTo>
                      <a:pt x="3519"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8" name="Google Shape;11808;p57"/>
              <p:cNvSpPr/>
              <p:nvPr/>
            </p:nvSpPr>
            <p:spPr>
              <a:xfrm>
                <a:off x="3661822" y="3465021"/>
                <a:ext cx="53749" cy="53703"/>
              </a:xfrm>
              <a:custGeom>
                <a:rect b="b" l="l" r="r" t="t"/>
                <a:pathLst>
                  <a:path extrusionOk="0" h="3448" w="3451">
                    <a:moveTo>
                      <a:pt x="1" y="1"/>
                    </a:moveTo>
                    <a:lnTo>
                      <a:pt x="1" y="3447"/>
                    </a:lnTo>
                    <a:lnTo>
                      <a:pt x="3451" y="3447"/>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57"/>
              <p:cNvSpPr/>
              <p:nvPr/>
            </p:nvSpPr>
            <p:spPr>
              <a:xfrm>
                <a:off x="3661822" y="3303835"/>
                <a:ext cx="53749" cy="53718"/>
              </a:xfrm>
              <a:custGeom>
                <a:rect b="b" l="l" r="r" t="t"/>
                <a:pathLst>
                  <a:path extrusionOk="0" h="3449" w="3451">
                    <a:moveTo>
                      <a:pt x="1" y="1"/>
                    </a:moveTo>
                    <a:lnTo>
                      <a:pt x="1" y="3448"/>
                    </a:lnTo>
                    <a:lnTo>
                      <a:pt x="3451" y="3448"/>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0" name="Google Shape;11810;p57"/>
              <p:cNvSpPr/>
              <p:nvPr/>
            </p:nvSpPr>
            <p:spPr>
              <a:xfrm>
                <a:off x="3661822" y="3250101"/>
                <a:ext cx="53749" cy="53749"/>
              </a:xfrm>
              <a:custGeom>
                <a:rect b="b" l="l" r="r" t="t"/>
                <a:pathLst>
                  <a:path extrusionOk="0" h="3451"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57"/>
              <p:cNvSpPr/>
              <p:nvPr/>
            </p:nvSpPr>
            <p:spPr>
              <a:xfrm>
                <a:off x="3661822" y="3196368"/>
                <a:ext cx="53749" cy="53749"/>
              </a:xfrm>
              <a:custGeom>
                <a:rect b="b" l="l" r="r" t="t"/>
                <a:pathLst>
                  <a:path extrusionOk="0" h="3451" w="3451">
                    <a:moveTo>
                      <a:pt x="1" y="0"/>
                    </a:moveTo>
                    <a:lnTo>
                      <a:pt x="1" y="3451"/>
                    </a:lnTo>
                    <a:lnTo>
                      <a:pt x="3451" y="3451"/>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57"/>
              <p:cNvSpPr/>
              <p:nvPr/>
            </p:nvSpPr>
            <p:spPr>
              <a:xfrm>
                <a:off x="3661822" y="3142665"/>
                <a:ext cx="53749" cy="53718"/>
              </a:xfrm>
              <a:custGeom>
                <a:rect b="b" l="l" r="r" t="t"/>
                <a:pathLst>
                  <a:path extrusionOk="0" h="3449" w="3451">
                    <a:moveTo>
                      <a:pt x="1" y="1"/>
                    </a:moveTo>
                    <a:lnTo>
                      <a:pt x="1" y="3448"/>
                    </a:lnTo>
                    <a:lnTo>
                      <a:pt x="3451" y="3448"/>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57"/>
              <p:cNvSpPr/>
              <p:nvPr/>
            </p:nvSpPr>
            <p:spPr>
              <a:xfrm>
                <a:off x="3661822" y="3088931"/>
                <a:ext cx="53749" cy="53749"/>
              </a:xfrm>
              <a:custGeom>
                <a:rect b="b" l="l" r="r" t="t"/>
                <a:pathLst>
                  <a:path extrusionOk="0" h="3451"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4" name="Google Shape;11814;p57"/>
              <p:cNvSpPr/>
              <p:nvPr/>
            </p:nvSpPr>
            <p:spPr>
              <a:xfrm>
                <a:off x="3661293" y="2980965"/>
                <a:ext cx="54824" cy="54777"/>
              </a:xfrm>
              <a:custGeom>
                <a:rect b="b" l="l" r="r" t="t"/>
                <a:pathLst>
                  <a:path extrusionOk="0" h="3517" w="3520">
                    <a:moveTo>
                      <a:pt x="0" y="1"/>
                    </a:moveTo>
                    <a:lnTo>
                      <a:pt x="0" y="3517"/>
                    </a:lnTo>
                    <a:lnTo>
                      <a:pt x="3519" y="3517"/>
                    </a:lnTo>
                    <a:lnTo>
                      <a:pt x="351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5" name="Google Shape;11815;p57"/>
              <p:cNvSpPr/>
              <p:nvPr/>
            </p:nvSpPr>
            <p:spPr>
              <a:xfrm>
                <a:off x="3661822" y="2981511"/>
                <a:ext cx="53749" cy="53703"/>
              </a:xfrm>
              <a:custGeom>
                <a:rect b="b" l="l" r="r" t="t"/>
                <a:pathLst>
                  <a:path extrusionOk="0" h="3448" w="3451">
                    <a:moveTo>
                      <a:pt x="1" y="0"/>
                    </a:moveTo>
                    <a:lnTo>
                      <a:pt x="1" y="3448"/>
                    </a:lnTo>
                    <a:lnTo>
                      <a:pt x="3451" y="3448"/>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57"/>
              <p:cNvSpPr/>
              <p:nvPr/>
            </p:nvSpPr>
            <p:spPr>
              <a:xfrm>
                <a:off x="3661293" y="2873467"/>
                <a:ext cx="54824" cy="54855"/>
              </a:xfrm>
              <a:custGeom>
                <a:rect b="b" l="l" r="r" t="t"/>
                <a:pathLst>
                  <a:path extrusionOk="0" h="3522" w="3520">
                    <a:moveTo>
                      <a:pt x="0" y="1"/>
                    </a:moveTo>
                    <a:lnTo>
                      <a:pt x="0" y="3521"/>
                    </a:lnTo>
                    <a:lnTo>
                      <a:pt x="3519" y="3521"/>
                    </a:lnTo>
                    <a:lnTo>
                      <a:pt x="3519"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57"/>
              <p:cNvSpPr/>
              <p:nvPr/>
            </p:nvSpPr>
            <p:spPr>
              <a:xfrm>
                <a:off x="3661822" y="2874012"/>
                <a:ext cx="53749" cy="53765"/>
              </a:xfrm>
              <a:custGeom>
                <a:rect b="b" l="l" r="r" t="t"/>
                <a:pathLst>
                  <a:path extrusionOk="0" h="3452" w="3451">
                    <a:moveTo>
                      <a:pt x="1" y="0"/>
                    </a:moveTo>
                    <a:lnTo>
                      <a:pt x="1"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57"/>
              <p:cNvSpPr/>
              <p:nvPr/>
            </p:nvSpPr>
            <p:spPr>
              <a:xfrm>
                <a:off x="3661822" y="2766576"/>
                <a:ext cx="53749" cy="53780"/>
              </a:xfrm>
              <a:custGeom>
                <a:rect b="b" l="l" r="r" t="t"/>
                <a:pathLst>
                  <a:path extrusionOk="0" h="3453" w="3451">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57"/>
              <p:cNvSpPr/>
              <p:nvPr/>
            </p:nvSpPr>
            <p:spPr>
              <a:xfrm>
                <a:off x="3661822" y="2712842"/>
                <a:ext cx="53749" cy="53749"/>
              </a:xfrm>
              <a:custGeom>
                <a:rect b="b" l="l" r="r" t="t"/>
                <a:pathLst>
                  <a:path extrusionOk="0" h="3451"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0" name="Google Shape;11820;p57"/>
              <p:cNvSpPr/>
              <p:nvPr/>
            </p:nvSpPr>
            <p:spPr>
              <a:xfrm>
                <a:off x="3661822" y="2659170"/>
                <a:ext cx="53749" cy="53687"/>
              </a:xfrm>
              <a:custGeom>
                <a:rect b="b" l="l" r="r" t="t"/>
                <a:pathLst>
                  <a:path extrusionOk="0" h="3447" w="3451">
                    <a:moveTo>
                      <a:pt x="1" y="0"/>
                    </a:moveTo>
                    <a:lnTo>
                      <a:pt x="1" y="3447"/>
                    </a:lnTo>
                    <a:lnTo>
                      <a:pt x="3451" y="3447"/>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57"/>
              <p:cNvSpPr/>
              <p:nvPr/>
            </p:nvSpPr>
            <p:spPr>
              <a:xfrm>
                <a:off x="3661822" y="2605405"/>
                <a:ext cx="53749" cy="53780"/>
              </a:xfrm>
              <a:custGeom>
                <a:rect b="b" l="l" r="r" t="t"/>
                <a:pathLst>
                  <a:path extrusionOk="0" h="3453" w="3451">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57"/>
              <p:cNvSpPr/>
              <p:nvPr/>
            </p:nvSpPr>
            <p:spPr>
              <a:xfrm>
                <a:off x="3661822" y="2551672"/>
                <a:ext cx="53749" cy="53749"/>
              </a:xfrm>
              <a:custGeom>
                <a:rect b="b" l="l" r="r" t="t"/>
                <a:pathLst>
                  <a:path extrusionOk="0" h="3451"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57"/>
              <p:cNvSpPr/>
              <p:nvPr/>
            </p:nvSpPr>
            <p:spPr>
              <a:xfrm>
                <a:off x="3661822" y="2497985"/>
                <a:ext cx="53749" cy="53703"/>
              </a:xfrm>
              <a:custGeom>
                <a:rect b="b" l="l" r="r" t="t"/>
                <a:pathLst>
                  <a:path extrusionOk="0" h="3448" w="3451">
                    <a:moveTo>
                      <a:pt x="1" y="0"/>
                    </a:moveTo>
                    <a:lnTo>
                      <a:pt x="1" y="3448"/>
                    </a:lnTo>
                    <a:lnTo>
                      <a:pt x="3451" y="3448"/>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57"/>
              <p:cNvSpPr/>
              <p:nvPr/>
            </p:nvSpPr>
            <p:spPr>
              <a:xfrm>
                <a:off x="3661293" y="2389956"/>
                <a:ext cx="54824" cy="54840"/>
              </a:xfrm>
              <a:custGeom>
                <a:rect b="b" l="l" r="r" t="t"/>
                <a:pathLst>
                  <a:path extrusionOk="0" h="3521" w="3520">
                    <a:moveTo>
                      <a:pt x="0" y="0"/>
                    </a:moveTo>
                    <a:lnTo>
                      <a:pt x="0" y="3520"/>
                    </a:lnTo>
                    <a:lnTo>
                      <a:pt x="3519" y="3520"/>
                    </a:lnTo>
                    <a:lnTo>
                      <a:pt x="3519"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57"/>
              <p:cNvSpPr/>
              <p:nvPr/>
            </p:nvSpPr>
            <p:spPr>
              <a:xfrm>
                <a:off x="3661822" y="2390502"/>
                <a:ext cx="53749" cy="53765"/>
              </a:xfrm>
              <a:custGeom>
                <a:rect b="b" l="l" r="r" t="t"/>
                <a:pathLst>
                  <a:path extrusionOk="0" h="3452"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57"/>
              <p:cNvSpPr/>
              <p:nvPr/>
            </p:nvSpPr>
            <p:spPr>
              <a:xfrm>
                <a:off x="3607528" y="3464476"/>
                <a:ext cx="54855" cy="54793"/>
              </a:xfrm>
              <a:custGeom>
                <a:rect b="b" l="l" r="r" t="t"/>
                <a:pathLst>
                  <a:path extrusionOk="0" h="3518" w="3522">
                    <a:moveTo>
                      <a:pt x="1" y="0"/>
                    </a:moveTo>
                    <a:lnTo>
                      <a:pt x="1" y="3518"/>
                    </a:lnTo>
                    <a:lnTo>
                      <a:pt x="3521" y="3518"/>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57"/>
              <p:cNvSpPr/>
              <p:nvPr/>
            </p:nvSpPr>
            <p:spPr>
              <a:xfrm>
                <a:off x="3608073" y="3465021"/>
                <a:ext cx="53765" cy="53703"/>
              </a:xfrm>
              <a:custGeom>
                <a:rect b="b" l="l" r="r" t="t"/>
                <a:pathLst>
                  <a:path extrusionOk="0" h="3448" w="3452">
                    <a:moveTo>
                      <a:pt x="0" y="1"/>
                    </a:moveTo>
                    <a:lnTo>
                      <a:pt x="0" y="3447"/>
                    </a:lnTo>
                    <a:lnTo>
                      <a:pt x="3452" y="3447"/>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57"/>
              <p:cNvSpPr/>
              <p:nvPr/>
            </p:nvSpPr>
            <p:spPr>
              <a:xfrm>
                <a:off x="3607528" y="2980965"/>
                <a:ext cx="54855" cy="54777"/>
              </a:xfrm>
              <a:custGeom>
                <a:rect b="b" l="l" r="r" t="t"/>
                <a:pathLst>
                  <a:path extrusionOk="0" h="3517" w="3522">
                    <a:moveTo>
                      <a:pt x="1" y="1"/>
                    </a:moveTo>
                    <a:lnTo>
                      <a:pt x="1" y="3517"/>
                    </a:lnTo>
                    <a:lnTo>
                      <a:pt x="3521" y="3517"/>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57"/>
              <p:cNvSpPr/>
              <p:nvPr/>
            </p:nvSpPr>
            <p:spPr>
              <a:xfrm>
                <a:off x="3608073" y="2981511"/>
                <a:ext cx="53765" cy="53703"/>
              </a:xfrm>
              <a:custGeom>
                <a:rect b="b" l="l" r="r" t="t"/>
                <a:pathLst>
                  <a:path extrusionOk="0" h="3448" w="3452">
                    <a:moveTo>
                      <a:pt x="0" y="0"/>
                    </a:moveTo>
                    <a:lnTo>
                      <a:pt x="0" y="3448"/>
                    </a:lnTo>
                    <a:lnTo>
                      <a:pt x="3452" y="3448"/>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57"/>
              <p:cNvSpPr/>
              <p:nvPr/>
            </p:nvSpPr>
            <p:spPr>
              <a:xfrm>
                <a:off x="3607528" y="2873467"/>
                <a:ext cx="54855" cy="54855"/>
              </a:xfrm>
              <a:custGeom>
                <a:rect b="b" l="l" r="r" t="t"/>
                <a:pathLst>
                  <a:path extrusionOk="0" h="3522" w="3522">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57"/>
              <p:cNvSpPr/>
              <p:nvPr/>
            </p:nvSpPr>
            <p:spPr>
              <a:xfrm>
                <a:off x="3608073" y="2874012"/>
                <a:ext cx="53765" cy="53765"/>
              </a:xfrm>
              <a:custGeom>
                <a:rect b="b" l="l" r="r" t="t"/>
                <a:pathLst>
                  <a:path extrusionOk="0" h="3452" w="3452">
                    <a:moveTo>
                      <a:pt x="0" y="0"/>
                    </a:moveTo>
                    <a:lnTo>
                      <a:pt x="0" y="3452"/>
                    </a:lnTo>
                    <a:lnTo>
                      <a:pt x="3452" y="3452"/>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57"/>
              <p:cNvSpPr/>
              <p:nvPr/>
            </p:nvSpPr>
            <p:spPr>
              <a:xfrm>
                <a:off x="3607528" y="2389956"/>
                <a:ext cx="54855" cy="54840"/>
              </a:xfrm>
              <a:custGeom>
                <a:rect b="b" l="l" r="r" t="t"/>
                <a:pathLst>
                  <a:path extrusionOk="0" h="3521" w="3522">
                    <a:moveTo>
                      <a:pt x="1" y="0"/>
                    </a:moveTo>
                    <a:lnTo>
                      <a:pt x="1"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57"/>
              <p:cNvSpPr/>
              <p:nvPr/>
            </p:nvSpPr>
            <p:spPr>
              <a:xfrm>
                <a:off x="3608073" y="2390502"/>
                <a:ext cx="53765" cy="53765"/>
              </a:xfrm>
              <a:custGeom>
                <a:rect b="b" l="l" r="r" t="t"/>
                <a:pathLst>
                  <a:path extrusionOk="0" h="3452" w="3452">
                    <a:moveTo>
                      <a:pt x="0" y="1"/>
                    </a:moveTo>
                    <a:lnTo>
                      <a:pt x="0"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57"/>
              <p:cNvSpPr/>
              <p:nvPr/>
            </p:nvSpPr>
            <p:spPr>
              <a:xfrm>
                <a:off x="3553841" y="3464476"/>
                <a:ext cx="54777" cy="54793"/>
              </a:xfrm>
              <a:custGeom>
                <a:rect b="b" l="l" r="r" t="t"/>
                <a:pathLst>
                  <a:path extrusionOk="0" h="3518" w="3517">
                    <a:moveTo>
                      <a:pt x="0" y="0"/>
                    </a:moveTo>
                    <a:lnTo>
                      <a:pt x="0" y="3518"/>
                    </a:lnTo>
                    <a:lnTo>
                      <a:pt x="3517" y="3518"/>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57"/>
              <p:cNvSpPr/>
              <p:nvPr/>
            </p:nvSpPr>
            <p:spPr>
              <a:xfrm>
                <a:off x="3554370" y="3465021"/>
                <a:ext cx="53718" cy="53703"/>
              </a:xfrm>
              <a:custGeom>
                <a:rect b="b" l="l" r="r" t="t"/>
                <a:pathLst>
                  <a:path extrusionOk="0" h="3448" w="3449">
                    <a:moveTo>
                      <a:pt x="1" y="1"/>
                    </a:moveTo>
                    <a:lnTo>
                      <a:pt x="1" y="3447"/>
                    </a:lnTo>
                    <a:lnTo>
                      <a:pt x="3448" y="3447"/>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57"/>
              <p:cNvSpPr/>
              <p:nvPr/>
            </p:nvSpPr>
            <p:spPr>
              <a:xfrm>
                <a:off x="3554370" y="3196368"/>
                <a:ext cx="53718" cy="53749"/>
              </a:xfrm>
              <a:custGeom>
                <a:rect b="b" l="l" r="r" t="t"/>
                <a:pathLst>
                  <a:path extrusionOk="0" h="3451" w="3449">
                    <a:moveTo>
                      <a:pt x="1" y="0"/>
                    </a:moveTo>
                    <a:lnTo>
                      <a:pt x="1" y="3451"/>
                    </a:lnTo>
                    <a:lnTo>
                      <a:pt x="3448" y="3451"/>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57"/>
              <p:cNvSpPr/>
              <p:nvPr/>
            </p:nvSpPr>
            <p:spPr>
              <a:xfrm>
                <a:off x="3553841" y="2980965"/>
                <a:ext cx="54777" cy="54777"/>
              </a:xfrm>
              <a:custGeom>
                <a:rect b="b" l="l" r="r" t="t"/>
                <a:pathLst>
                  <a:path extrusionOk="0" h="3517" w="3517">
                    <a:moveTo>
                      <a:pt x="0" y="1"/>
                    </a:moveTo>
                    <a:lnTo>
                      <a:pt x="0" y="3517"/>
                    </a:lnTo>
                    <a:lnTo>
                      <a:pt x="3517" y="3517"/>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8" name="Google Shape;11838;p57"/>
              <p:cNvSpPr/>
              <p:nvPr/>
            </p:nvSpPr>
            <p:spPr>
              <a:xfrm>
                <a:off x="3554370" y="2981511"/>
                <a:ext cx="53718" cy="53703"/>
              </a:xfrm>
              <a:custGeom>
                <a:rect b="b" l="l" r="r" t="t"/>
                <a:pathLst>
                  <a:path extrusionOk="0" h="3448" w="3449">
                    <a:moveTo>
                      <a:pt x="1" y="0"/>
                    </a:moveTo>
                    <a:lnTo>
                      <a:pt x="1" y="3448"/>
                    </a:lnTo>
                    <a:lnTo>
                      <a:pt x="3448" y="3448"/>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9" name="Google Shape;11839;p57"/>
              <p:cNvSpPr/>
              <p:nvPr/>
            </p:nvSpPr>
            <p:spPr>
              <a:xfrm>
                <a:off x="3553841" y="2873467"/>
                <a:ext cx="54777" cy="54855"/>
              </a:xfrm>
              <a:custGeom>
                <a:rect b="b" l="l" r="r" t="t"/>
                <a:pathLst>
                  <a:path extrusionOk="0" h="3522" w="3517">
                    <a:moveTo>
                      <a:pt x="0" y="1"/>
                    </a:moveTo>
                    <a:lnTo>
                      <a:pt x="0" y="3521"/>
                    </a:lnTo>
                    <a:lnTo>
                      <a:pt x="3517" y="3521"/>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57"/>
              <p:cNvSpPr/>
              <p:nvPr/>
            </p:nvSpPr>
            <p:spPr>
              <a:xfrm>
                <a:off x="3554370" y="2874012"/>
                <a:ext cx="53718" cy="53765"/>
              </a:xfrm>
              <a:custGeom>
                <a:rect b="b" l="l" r="r" t="t"/>
                <a:pathLst>
                  <a:path extrusionOk="0" h="3452" w="3449">
                    <a:moveTo>
                      <a:pt x="1" y="0"/>
                    </a:moveTo>
                    <a:lnTo>
                      <a:pt x="1" y="3452"/>
                    </a:lnTo>
                    <a:lnTo>
                      <a:pt x="3448" y="3452"/>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57"/>
              <p:cNvSpPr/>
              <p:nvPr/>
            </p:nvSpPr>
            <p:spPr>
              <a:xfrm>
                <a:off x="3554370" y="2659170"/>
                <a:ext cx="53718" cy="53687"/>
              </a:xfrm>
              <a:custGeom>
                <a:rect b="b" l="l" r="r" t="t"/>
                <a:pathLst>
                  <a:path extrusionOk="0" h="3447" w="3449">
                    <a:moveTo>
                      <a:pt x="1" y="0"/>
                    </a:moveTo>
                    <a:lnTo>
                      <a:pt x="1" y="3447"/>
                    </a:lnTo>
                    <a:lnTo>
                      <a:pt x="3448" y="3447"/>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57"/>
              <p:cNvSpPr/>
              <p:nvPr/>
            </p:nvSpPr>
            <p:spPr>
              <a:xfrm>
                <a:off x="3554370" y="2551672"/>
                <a:ext cx="53718" cy="53749"/>
              </a:xfrm>
              <a:custGeom>
                <a:rect b="b" l="l" r="r" t="t"/>
                <a:pathLst>
                  <a:path extrusionOk="0" h="3451" w="3449">
                    <a:moveTo>
                      <a:pt x="1" y="1"/>
                    </a:moveTo>
                    <a:lnTo>
                      <a:pt x="1"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3" name="Google Shape;11843;p57"/>
              <p:cNvSpPr/>
              <p:nvPr/>
            </p:nvSpPr>
            <p:spPr>
              <a:xfrm>
                <a:off x="3553841" y="2389956"/>
                <a:ext cx="54777" cy="54840"/>
              </a:xfrm>
              <a:custGeom>
                <a:rect b="b" l="l" r="r" t="t"/>
                <a:pathLst>
                  <a:path extrusionOk="0" h="3521" w="3517">
                    <a:moveTo>
                      <a:pt x="0" y="0"/>
                    </a:moveTo>
                    <a:lnTo>
                      <a:pt x="0" y="3520"/>
                    </a:lnTo>
                    <a:lnTo>
                      <a:pt x="3517" y="3520"/>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4" name="Google Shape;11844;p57"/>
              <p:cNvSpPr/>
              <p:nvPr/>
            </p:nvSpPr>
            <p:spPr>
              <a:xfrm>
                <a:off x="3554370" y="2390502"/>
                <a:ext cx="53718" cy="53765"/>
              </a:xfrm>
              <a:custGeom>
                <a:rect b="b" l="l" r="r" t="t"/>
                <a:pathLst>
                  <a:path extrusionOk="0" h="3452" w="3449">
                    <a:moveTo>
                      <a:pt x="1" y="1"/>
                    </a:moveTo>
                    <a:lnTo>
                      <a:pt x="1"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57"/>
              <p:cNvSpPr/>
              <p:nvPr/>
            </p:nvSpPr>
            <p:spPr>
              <a:xfrm>
                <a:off x="3500107" y="3464476"/>
                <a:ext cx="54840" cy="54793"/>
              </a:xfrm>
              <a:custGeom>
                <a:rect b="b" l="l" r="r" t="t"/>
                <a:pathLst>
                  <a:path extrusionOk="0" h="3518" w="3521">
                    <a:moveTo>
                      <a:pt x="0" y="0"/>
                    </a:moveTo>
                    <a:lnTo>
                      <a:pt x="0" y="3518"/>
                    </a:lnTo>
                    <a:lnTo>
                      <a:pt x="3520" y="3518"/>
                    </a:lnTo>
                    <a:lnTo>
                      <a:pt x="35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57"/>
              <p:cNvSpPr/>
              <p:nvPr/>
            </p:nvSpPr>
            <p:spPr>
              <a:xfrm>
                <a:off x="3500636" y="3465021"/>
                <a:ext cx="53765" cy="53703"/>
              </a:xfrm>
              <a:custGeom>
                <a:rect b="b" l="l" r="r" t="t"/>
                <a:pathLst>
                  <a:path extrusionOk="0" h="3448" w="3452">
                    <a:moveTo>
                      <a:pt x="1" y="1"/>
                    </a:moveTo>
                    <a:lnTo>
                      <a:pt x="1" y="3447"/>
                    </a:lnTo>
                    <a:lnTo>
                      <a:pt x="3452" y="3447"/>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7" name="Google Shape;11847;p57"/>
              <p:cNvSpPr/>
              <p:nvPr/>
            </p:nvSpPr>
            <p:spPr>
              <a:xfrm>
                <a:off x="3500636" y="3250101"/>
                <a:ext cx="53765" cy="53749"/>
              </a:xfrm>
              <a:custGeom>
                <a:rect b="b" l="l" r="r" t="t"/>
                <a:pathLst>
                  <a:path extrusionOk="0" h="3451" w="3452">
                    <a:moveTo>
                      <a:pt x="1" y="1"/>
                    </a:moveTo>
                    <a:lnTo>
                      <a:pt x="1"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57"/>
              <p:cNvSpPr/>
              <p:nvPr/>
            </p:nvSpPr>
            <p:spPr>
              <a:xfrm>
                <a:off x="3500636" y="3196368"/>
                <a:ext cx="53765" cy="53749"/>
              </a:xfrm>
              <a:custGeom>
                <a:rect b="b" l="l" r="r" t="t"/>
                <a:pathLst>
                  <a:path extrusionOk="0" h="3451" w="3452">
                    <a:moveTo>
                      <a:pt x="1" y="0"/>
                    </a:moveTo>
                    <a:lnTo>
                      <a:pt x="1" y="3451"/>
                    </a:lnTo>
                    <a:lnTo>
                      <a:pt x="3452" y="3451"/>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57"/>
              <p:cNvSpPr/>
              <p:nvPr/>
            </p:nvSpPr>
            <p:spPr>
              <a:xfrm>
                <a:off x="3500636" y="3142665"/>
                <a:ext cx="53765" cy="53718"/>
              </a:xfrm>
              <a:custGeom>
                <a:rect b="b" l="l" r="r" t="t"/>
                <a:pathLst>
                  <a:path extrusionOk="0" h="3449" w="3452">
                    <a:moveTo>
                      <a:pt x="1" y="1"/>
                    </a:moveTo>
                    <a:lnTo>
                      <a:pt x="1" y="3448"/>
                    </a:lnTo>
                    <a:lnTo>
                      <a:pt x="3452" y="3448"/>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57"/>
              <p:cNvSpPr/>
              <p:nvPr/>
            </p:nvSpPr>
            <p:spPr>
              <a:xfrm>
                <a:off x="3500107" y="2980965"/>
                <a:ext cx="54840" cy="54777"/>
              </a:xfrm>
              <a:custGeom>
                <a:rect b="b" l="l" r="r" t="t"/>
                <a:pathLst>
                  <a:path extrusionOk="0" h="3517" w="3521">
                    <a:moveTo>
                      <a:pt x="0" y="1"/>
                    </a:moveTo>
                    <a:lnTo>
                      <a:pt x="0" y="3517"/>
                    </a:lnTo>
                    <a:lnTo>
                      <a:pt x="3520" y="3517"/>
                    </a:lnTo>
                    <a:lnTo>
                      <a:pt x="352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57"/>
              <p:cNvSpPr/>
              <p:nvPr/>
            </p:nvSpPr>
            <p:spPr>
              <a:xfrm>
                <a:off x="3500636" y="2981511"/>
                <a:ext cx="53765" cy="53703"/>
              </a:xfrm>
              <a:custGeom>
                <a:rect b="b" l="l" r="r" t="t"/>
                <a:pathLst>
                  <a:path extrusionOk="0" h="3448" w="3452">
                    <a:moveTo>
                      <a:pt x="1" y="0"/>
                    </a:moveTo>
                    <a:lnTo>
                      <a:pt x="1" y="3448"/>
                    </a:lnTo>
                    <a:lnTo>
                      <a:pt x="3452" y="3448"/>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57"/>
              <p:cNvSpPr/>
              <p:nvPr/>
            </p:nvSpPr>
            <p:spPr>
              <a:xfrm>
                <a:off x="3500636" y="2927761"/>
                <a:ext cx="53765" cy="53765"/>
              </a:xfrm>
              <a:custGeom>
                <a:rect b="b" l="l" r="r" t="t"/>
                <a:pathLst>
                  <a:path extrusionOk="0" h="3452" w="3452">
                    <a:moveTo>
                      <a:pt x="1" y="1"/>
                    </a:moveTo>
                    <a:lnTo>
                      <a:pt x="1"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57"/>
              <p:cNvSpPr/>
              <p:nvPr/>
            </p:nvSpPr>
            <p:spPr>
              <a:xfrm>
                <a:off x="3500107" y="2873467"/>
                <a:ext cx="54840" cy="54855"/>
              </a:xfrm>
              <a:custGeom>
                <a:rect b="b" l="l" r="r" t="t"/>
                <a:pathLst>
                  <a:path extrusionOk="0" h="3522" w="3521">
                    <a:moveTo>
                      <a:pt x="0" y="1"/>
                    </a:moveTo>
                    <a:lnTo>
                      <a:pt x="0" y="3521"/>
                    </a:lnTo>
                    <a:lnTo>
                      <a:pt x="3520" y="3521"/>
                    </a:lnTo>
                    <a:lnTo>
                      <a:pt x="352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57"/>
              <p:cNvSpPr/>
              <p:nvPr/>
            </p:nvSpPr>
            <p:spPr>
              <a:xfrm>
                <a:off x="3500636" y="2874012"/>
                <a:ext cx="53765" cy="53765"/>
              </a:xfrm>
              <a:custGeom>
                <a:rect b="b" l="l" r="r" t="t"/>
                <a:pathLst>
                  <a:path extrusionOk="0" h="3452" w="3452">
                    <a:moveTo>
                      <a:pt x="1" y="0"/>
                    </a:moveTo>
                    <a:lnTo>
                      <a:pt x="1" y="3452"/>
                    </a:lnTo>
                    <a:lnTo>
                      <a:pt x="3452" y="3452"/>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5" name="Google Shape;11855;p57"/>
              <p:cNvSpPr/>
              <p:nvPr/>
            </p:nvSpPr>
            <p:spPr>
              <a:xfrm>
                <a:off x="3500636" y="2659170"/>
                <a:ext cx="53765" cy="53687"/>
              </a:xfrm>
              <a:custGeom>
                <a:rect b="b" l="l" r="r" t="t"/>
                <a:pathLst>
                  <a:path extrusionOk="0" h="3447" w="3452">
                    <a:moveTo>
                      <a:pt x="1" y="0"/>
                    </a:moveTo>
                    <a:lnTo>
                      <a:pt x="1" y="3447"/>
                    </a:lnTo>
                    <a:lnTo>
                      <a:pt x="3452" y="3447"/>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6" name="Google Shape;11856;p57"/>
              <p:cNvSpPr/>
              <p:nvPr/>
            </p:nvSpPr>
            <p:spPr>
              <a:xfrm>
                <a:off x="3500636" y="2551672"/>
                <a:ext cx="53765" cy="53749"/>
              </a:xfrm>
              <a:custGeom>
                <a:rect b="b" l="l" r="r" t="t"/>
                <a:pathLst>
                  <a:path extrusionOk="0" h="3451" w="3452">
                    <a:moveTo>
                      <a:pt x="1" y="1"/>
                    </a:moveTo>
                    <a:lnTo>
                      <a:pt x="1"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57"/>
              <p:cNvSpPr/>
              <p:nvPr/>
            </p:nvSpPr>
            <p:spPr>
              <a:xfrm>
                <a:off x="3500107" y="2389956"/>
                <a:ext cx="54840" cy="54840"/>
              </a:xfrm>
              <a:custGeom>
                <a:rect b="b" l="l" r="r" t="t"/>
                <a:pathLst>
                  <a:path extrusionOk="0" h="3521" w="3521">
                    <a:moveTo>
                      <a:pt x="0" y="0"/>
                    </a:moveTo>
                    <a:lnTo>
                      <a:pt x="0" y="3520"/>
                    </a:lnTo>
                    <a:lnTo>
                      <a:pt x="3520" y="3520"/>
                    </a:lnTo>
                    <a:lnTo>
                      <a:pt x="35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57"/>
              <p:cNvSpPr/>
              <p:nvPr/>
            </p:nvSpPr>
            <p:spPr>
              <a:xfrm>
                <a:off x="3500636" y="2390502"/>
                <a:ext cx="53765" cy="53765"/>
              </a:xfrm>
              <a:custGeom>
                <a:rect b="b" l="l" r="r" t="t"/>
                <a:pathLst>
                  <a:path extrusionOk="0" h="3452" w="3452">
                    <a:moveTo>
                      <a:pt x="1" y="1"/>
                    </a:moveTo>
                    <a:lnTo>
                      <a:pt x="1"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57"/>
              <p:cNvSpPr/>
              <p:nvPr/>
            </p:nvSpPr>
            <p:spPr>
              <a:xfrm>
                <a:off x="3446404" y="3464476"/>
                <a:ext cx="54808" cy="54793"/>
              </a:xfrm>
              <a:custGeom>
                <a:rect b="b" l="l" r="r" t="t"/>
                <a:pathLst>
                  <a:path extrusionOk="0" h="3518" w="3519">
                    <a:moveTo>
                      <a:pt x="1" y="0"/>
                    </a:moveTo>
                    <a:lnTo>
                      <a:pt x="1" y="3518"/>
                    </a:lnTo>
                    <a:lnTo>
                      <a:pt x="3518" y="3518"/>
                    </a:lnTo>
                    <a:lnTo>
                      <a:pt x="351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57"/>
              <p:cNvSpPr/>
              <p:nvPr/>
            </p:nvSpPr>
            <p:spPr>
              <a:xfrm>
                <a:off x="3446965" y="3465021"/>
                <a:ext cx="53687" cy="53703"/>
              </a:xfrm>
              <a:custGeom>
                <a:rect b="b" l="l" r="r" t="t"/>
                <a:pathLst>
                  <a:path extrusionOk="0" h="3448" w="3447">
                    <a:moveTo>
                      <a:pt x="0" y="1"/>
                    </a:moveTo>
                    <a:lnTo>
                      <a:pt x="0" y="3447"/>
                    </a:lnTo>
                    <a:lnTo>
                      <a:pt x="3447" y="3447"/>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1" name="Google Shape;11861;p57"/>
              <p:cNvSpPr/>
              <p:nvPr/>
            </p:nvSpPr>
            <p:spPr>
              <a:xfrm>
                <a:off x="3446965" y="3196368"/>
                <a:ext cx="53687" cy="53749"/>
              </a:xfrm>
              <a:custGeom>
                <a:rect b="b" l="l" r="r" t="t"/>
                <a:pathLst>
                  <a:path extrusionOk="0" h="3451" w="3447">
                    <a:moveTo>
                      <a:pt x="0" y="0"/>
                    </a:moveTo>
                    <a:lnTo>
                      <a:pt x="0" y="3451"/>
                    </a:lnTo>
                    <a:lnTo>
                      <a:pt x="3447" y="3451"/>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2" name="Google Shape;11862;p57"/>
              <p:cNvSpPr/>
              <p:nvPr/>
            </p:nvSpPr>
            <p:spPr>
              <a:xfrm>
                <a:off x="3446404" y="2980965"/>
                <a:ext cx="54808" cy="54777"/>
              </a:xfrm>
              <a:custGeom>
                <a:rect b="b" l="l" r="r" t="t"/>
                <a:pathLst>
                  <a:path extrusionOk="0" h="3517" w="3519">
                    <a:moveTo>
                      <a:pt x="1" y="1"/>
                    </a:moveTo>
                    <a:lnTo>
                      <a:pt x="1" y="3517"/>
                    </a:lnTo>
                    <a:lnTo>
                      <a:pt x="3518" y="3517"/>
                    </a:lnTo>
                    <a:lnTo>
                      <a:pt x="351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3" name="Google Shape;11863;p57"/>
              <p:cNvSpPr/>
              <p:nvPr/>
            </p:nvSpPr>
            <p:spPr>
              <a:xfrm>
                <a:off x="3446965" y="2981511"/>
                <a:ext cx="53687" cy="53703"/>
              </a:xfrm>
              <a:custGeom>
                <a:rect b="b" l="l" r="r" t="t"/>
                <a:pathLst>
                  <a:path extrusionOk="0" h="3448" w="3447">
                    <a:moveTo>
                      <a:pt x="0" y="0"/>
                    </a:moveTo>
                    <a:lnTo>
                      <a:pt x="0" y="3448"/>
                    </a:lnTo>
                    <a:lnTo>
                      <a:pt x="3447" y="3448"/>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57"/>
              <p:cNvSpPr/>
              <p:nvPr/>
            </p:nvSpPr>
            <p:spPr>
              <a:xfrm>
                <a:off x="3446404" y="2873467"/>
                <a:ext cx="54808" cy="54855"/>
              </a:xfrm>
              <a:custGeom>
                <a:rect b="b" l="l" r="r" t="t"/>
                <a:pathLst>
                  <a:path extrusionOk="0" h="3522" w="3519">
                    <a:moveTo>
                      <a:pt x="1" y="1"/>
                    </a:moveTo>
                    <a:lnTo>
                      <a:pt x="1" y="3521"/>
                    </a:lnTo>
                    <a:lnTo>
                      <a:pt x="3518" y="3521"/>
                    </a:lnTo>
                    <a:lnTo>
                      <a:pt x="351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5" name="Google Shape;11865;p57"/>
              <p:cNvSpPr/>
              <p:nvPr/>
            </p:nvSpPr>
            <p:spPr>
              <a:xfrm>
                <a:off x="3446965" y="2874012"/>
                <a:ext cx="53687" cy="53765"/>
              </a:xfrm>
              <a:custGeom>
                <a:rect b="b" l="l" r="r" t="t"/>
                <a:pathLst>
                  <a:path extrusionOk="0" h="3452" w="3447">
                    <a:moveTo>
                      <a:pt x="0" y="0"/>
                    </a:moveTo>
                    <a:lnTo>
                      <a:pt x="0" y="3452"/>
                    </a:lnTo>
                    <a:lnTo>
                      <a:pt x="3447" y="3452"/>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57"/>
              <p:cNvSpPr/>
              <p:nvPr/>
            </p:nvSpPr>
            <p:spPr>
              <a:xfrm>
                <a:off x="3446404" y="2389956"/>
                <a:ext cx="54808" cy="54840"/>
              </a:xfrm>
              <a:custGeom>
                <a:rect b="b" l="l" r="r" t="t"/>
                <a:pathLst>
                  <a:path extrusionOk="0" h="3521" w="3519">
                    <a:moveTo>
                      <a:pt x="1" y="0"/>
                    </a:moveTo>
                    <a:lnTo>
                      <a:pt x="1" y="3520"/>
                    </a:lnTo>
                    <a:lnTo>
                      <a:pt x="3518" y="3520"/>
                    </a:lnTo>
                    <a:lnTo>
                      <a:pt x="351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7" name="Google Shape;11867;p57"/>
              <p:cNvSpPr/>
              <p:nvPr/>
            </p:nvSpPr>
            <p:spPr>
              <a:xfrm>
                <a:off x="3446965" y="2390502"/>
                <a:ext cx="53687" cy="53765"/>
              </a:xfrm>
              <a:custGeom>
                <a:rect b="b" l="l" r="r" t="t"/>
                <a:pathLst>
                  <a:path extrusionOk="0" h="3452" w="3447">
                    <a:moveTo>
                      <a:pt x="0" y="1"/>
                    </a:moveTo>
                    <a:lnTo>
                      <a:pt x="0" y="3451"/>
                    </a:lnTo>
                    <a:lnTo>
                      <a:pt x="3447" y="3451"/>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8" name="Google Shape;11868;p57"/>
              <p:cNvSpPr/>
              <p:nvPr/>
            </p:nvSpPr>
            <p:spPr>
              <a:xfrm>
                <a:off x="3392671" y="3410726"/>
                <a:ext cx="54840" cy="54855"/>
              </a:xfrm>
              <a:custGeom>
                <a:rect b="b" l="l" r="r" t="t"/>
                <a:pathLst>
                  <a:path extrusionOk="0" h="3522"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9" name="Google Shape;11869;p57"/>
              <p:cNvSpPr/>
              <p:nvPr/>
            </p:nvSpPr>
            <p:spPr>
              <a:xfrm>
                <a:off x="3393200" y="3411271"/>
                <a:ext cx="53780" cy="53765"/>
              </a:xfrm>
              <a:custGeom>
                <a:rect b="b" l="l" r="r" t="t"/>
                <a:pathLst>
                  <a:path extrusionOk="0" h="3452" w="3453">
                    <a:moveTo>
                      <a:pt x="1" y="0"/>
                    </a:moveTo>
                    <a:lnTo>
                      <a:pt x="1" y="3452"/>
                    </a:lnTo>
                    <a:lnTo>
                      <a:pt x="3452" y="3452"/>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57"/>
              <p:cNvSpPr/>
              <p:nvPr/>
            </p:nvSpPr>
            <p:spPr>
              <a:xfrm>
                <a:off x="3392671" y="3356993"/>
                <a:ext cx="54840" cy="54855"/>
              </a:xfrm>
              <a:custGeom>
                <a:rect b="b" l="l" r="r" t="t"/>
                <a:pathLst>
                  <a:path extrusionOk="0" h="3522"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57"/>
              <p:cNvSpPr/>
              <p:nvPr/>
            </p:nvSpPr>
            <p:spPr>
              <a:xfrm>
                <a:off x="3393200" y="3357538"/>
                <a:ext cx="53780" cy="53749"/>
              </a:xfrm>
              <a:custGeom>
                <a:rect b="b" l="l" r="r" t="t"/>
                <a:pathLst>
                  <a:path extrusionOk="0" h="3451" w="3453">
                    <a:moveTo>
                      <a:pt x="1" y="0"/>
                    </a:moveTo>
                    <a:lnTo>
                      <a:pt x="1" y="3450"/>
                    </a:lnTo>
                    <a:lnTo>
                      <a:pt x="3452" y="3450"/>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57"/>
              <p:cNvSpPr/>
              <p:nvPr/>
            </p:nvSpPr>
            <p:spPr>
              <a:xfrm>
                <a:off x="3392671" y="3303306"/>
                <a:ext cx="54840" cy="54777"/>
              </a:xfrm>
              <a:custGeom>
                <a:rect b="b" l="l" r="r" t="t"/>
                <a:pathLst>
                  <a:path extrusionOk="0" h="3517" w="3521">
                    <a:moveTo>
                      <a:pt x="0" y="0"/>
                    </a:moveTo>
                    <a:lnTo>
                      <a:pt x="0" y="3517"/>
                    </a:lnTo>
                    <a:lnTo>
                      <a:pt x="3521" y="3517"/>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57"/>
              <p:cNvSpPr/>
              <p:nvPr/>
            </p:nvSpPr>
            <p:spPr>
              <a:xfrm>
                <a:off x="3393200" y="3303835"/>
                <a:ext cx="53780" cy="53718"/>
              </a:xfrm>
              <a:custGeom>
                <a:rect b="b" l="l" r="r" t="t"/>
                <a:pathLst>
                  <a:path extrusionOk="0" h="3449" w="3453">
                    <a:moveTo>
                      <a:pt x="1" y="1"/>
                    </a:moveTo>
                    <a:lnTo>
                      <a:pt x="1" y="3448"/>
                    </a:lnTo>
                    <a:lnTo>
                      <a:pt x="3452" y="3448"/>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4" name="Google Shape;11874;p57"/>
              <p:cNvSpPr/>
              <p:nvPr/>
            </p:nvSpPr>
            <p:spPr>
              <a:xfrm>
                <a:off x="3392671" y="3249572"/>
                <a:ext cx="54840" cy="54840"/>
              </a:xfrm>
              <a:custGeom>
                <a:rect b="b" l="l" r="r" t="t"/>
                <a:pathLst>
                  <a:path extrusionOk="0" h="3521" w="3521">
                    <a:moveTo>
                      <a:pt x="0" y="0"/>
                    </a:moveTo>
                    <a:lnTo>
                      <a:pt x="0"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5" name="Google Shape;11875;p57"/>
              <p:cNvSpPr/>
              <p:nvPr/>
            </p:nvSpPr>
            <p:spPr>
              <a:xfrm>
                <a:off x="3393200" y="3250101"/>
                <a:ext cx="53780" cy="53749"/>
              </a:xfrm>
              <a:custGeom>
                <a:rect b="b" l="l" r="r" t="t"/>
                <a:pathLst>
                  <a:path extrusionOk="0" h="3451" w="3453">
                    <a:moveTo>
                      <a:pt x="1" y="1"/>
                    </a:moveTo>
                    <a:lnTo>
                      <a:pt x="1"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6" name="Google Shape;11876;p57"/>
              <p:cNvSpPr/>
              <p:nvPr/>
            </p:nvSpPr>
            <p:spPr>
              <a:xfrm>
                <a:off x="3392671" y="3195807"/>
                <a:ext cx="54840" cy="54840"/>
              </a:xfrm>
              <a:custGeom>
                <a:rect b="b" l="l" r="r" t="t"/>
                <a:pathLst>
                  <a:path extrusionOk="0" h="3521"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7" name="Google Shape;11877;p57"/>
              <p:cNvSpPr/>
              <p:nvPr/>
            </p:nvSpPr>
            <p:spPr>
              <a:xfrm>
                <a:off x="3393200" y="3196368"/>
                <a:ext cx="53780" cy="53749"/>
              </a:xfrm>
              <a:custGeom>
                <a:rect b="b" l="l" r="r" t="t"/>
                <a:pathLst>
                  <a:path extrusionOk="0" h="3451" w="3453">
                    <a:moveTo>
                      <a:pt x="1" y="0"/>
                    </a:moveTo>
                    <a:lnTo>
                      <a:pt x="1" y="3451"/>
                    </a:lnTo>
                    <a:lnTo>
                      <a:pt x="3452" y="3451"/>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57"/>
              <p:cNvSpPr/>
              <p:nvPr/>
            </p:nvSpPr>
            <p:spPr>
              <a:xfrm>
                <a:off x="3392671" y="3142135"/>
                <a:ext cx="54840" cy="54777"/>
              </a:xfrm>
              <a:custGeom>
                <a:rect b="b" l="l" r="r" t="t"/>
                <a:pathLst>
                  <a:path extrusionOk="0" h="3517" w="3521">
                    <a:moveTo>
                      <a:pt x="0" y="0"/>
                    </a:moveTo>
                    <a:lnTo>
                      <a:pt x="0" y="3517"/>
                    </a:lnTo>
                    <a:lnTo>
                      <a:pt x="3521" y="3517"/>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57"/>
              <p:cNvSpPr/>
              <p:nvPr/>
            </p:nvSpPr>
            <p:spPr>
              <a:xfrm>
                <a:off x="3393200" y="3142665"/>
                <a:ext cx="53780" cy="53718"/>
              </a:xfrm>
              <a:custGeom>
                <a:rect b="b" l="l" r="r" t="t"/>
                <a:pathLst>
                  <a:path extrusionOk="0" h="3449" w="3453">
                    <a:moveTo>
                      <a:pt x="1" y="1"/>
                    </a:moveTo>
                    <a:lnTo>
                      <a:pt x="1" y="3448"/>
                    </a:lnTo>
                    <a:lnTo>
                      <a:pt x="3452" y="3448"/>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57"/>
              <p:cNvSpPr/>
              <p:nvPr/>
            </p:nvSpPr>
            <p:spPr>
              <a:xfrm>
                <a:off x="3392671" y="3088371"/>
                <a:ext cx="54840" cy="54855"/>
              </a:xfrm>
              <a:custGeom>
                <a:rect b="b" l="l" r="r" t="t"/>
                <a:pathLst>
                  <a:path extrusionOk="0" h="3522"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1" name="Google Shape;11881;p57"/>
              <p:cNvSpPr/>
              <p:nvPr/>
            </p:nvSpPr>
            <p:spPr>
              <a:xfrm>
                <a:off x="3393200" y="3088931"/>
                <a:ext cx="53780" cy="53749"/>
              </a:xfrm>
              <a:custGeom>
                <a:rect b="b" l="l" r="r" t="t"/>
                <a:pathLst>
                  <a:path extrusionOk="0" h="3451" w="3453">
                    <a:moveTo>
                      <a:pt x="1" y="1"/>
                    </a:moveTo>
                    <a:lnTo>
                      <a:pt x="1"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57"/>
              <p:cNvSpPr/>
              <p:nvPr/>
            </p:nvSpPr>
            <p:spPr>
              <a:xfrm>
                <a:off x="3392671" y="3034637"/>
                <a:ext cx="54840" cy="54855"/>
              </a:xfrm>
              <a:custGeom>
                <a:rect b="b" l="l" r="r" t="t"/>
                <a:pathLst>
                  <a:path extrusionOk="0" h="3522"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57"/>
              <p:cNvSpPr/>
              <p:nvPr/>
            </p:nvSpPr>
            <p:spPr>
              <a:xfrm>
                <a:off x="3393200" y="3035182"/>
                <a:ext cx="53780" cy="53765"/>
              </a:xfrm>
              <a:custGeom>
                <a:rect b="b" l="l" r="r" t="t"/>
                <a:pathLst>
                  <a:path extrusionOk="0" h="3452" w="3453">
                    <a:moveTo>
                      <a:pt x="1" y="0"/>
                    </a:moveTo>
                    <a:lnTo>
                      <a:pt x="1" y="3452"/>
                    </a:lnTo>
                    <a:lnTo>
                      <a:pt x="3452" y="3452"/>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4" name="Google Shape;11884;p57"/>
              <p:cNvSpPr/>
              <p:nvPr/>
            </p:nvSpPr>
            <p:spPr>
              <a:xfrm>
                <a:off x="3392671" y="2819780"/>
                <a:ext cx="54840" cy="54808"/>
              </a:xfrm>
              <a:custGeom>
                <a:rect b="b" l="l" r="r" t="t"/>
                <a:pathLst>
                  <a:path extrusionOk="0" h="3519" w="3521">
                    <a:moveTo>
                      <a:pt x="0" y="0"/>
                    </a:moveTo>
                    <a:lnTo>
                      <a:pt x="0" y="3518"/>
                    </a:lnTo>
                    <a:lnTo>
                      <a:pt x="3521" y="3518"/>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5" name="Google Shape;11885;p57"/>
              <p:cNvSpPr/>
              <p:nvPr/>
            </p:nvSpPr>
            <p:spPr>
              <a:xfrm>
                <a:off x="3393200" y="2820340"/>
                <a:ext cx="53780" cy="53687"/>
              </a:xfrm>
              <a:custGeom>
                <a:rect b="b" l="l" r="r" t="t"/>
                <a:pathLst>
                  <a:path extrusionOk="0" h="3447" w="3453">
                    <a:moveTo>
                      <a:pt x="1" y="0"/>
                    </a:moveTo>
                    <a:lnTo>
                      <a:pt x="1" y="3446"/>
                    </a:lnTo>
                    <a:lnTo>
                      <a:pt x="3452" y="3446"/>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57"/>
              <p:cNvSpPr/>
              <p:nvPr/>
            </p:nvSpPr>
            <p:spPr>
              <a:xfrm>
                <a:off x="3392671" y="2766046"/>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57"/>
              <p:cNvSpPr/>
              <p:nvPr/>
            </p:nvSpPr>
            <p:spPr>
              <a:xfrm>
                <a:off x="3393200" y="2766576"/>
                <a:ext cx="53780" cy="53780"/>
              </a:xfrm>
              <a:custGeom>
                <a:rect b="b" l="l" r="r" t="t"/>
                <a:pathLst>
                  <a:path extrusionOk="0" h="3453" w="3453">
                    <a:moveTo>
                      <a:pt x="1" y="1"/>
                    </a:moveTo>
                    <a:lnTo>
                      <a:pt x="1" y="3452"/>
                    </a:lnTo>
                    <a:lnTo>
                      <a:pt x="3452" y="3452"/>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57"/>
              <p:cNvSpPr/>
              <p:nvPr/>
            </p:nvSpPr>
            <p:spPr>
              <a:xfrm>
                <a:off x="3392671" y="2712312"/>
                <a:ext cx="54840" cy="54840"/>
              </a:xfrm>
              <a:custGeom>
                <a:rect b="b" l="l" r="r" t="t"/>
                <a:pathLst>
                  <a:path extrusionOk="0" h="3521" w="3521">
                    <a:moveTo>
                      <a:pt x="0" y="0"/>
                    </a:moveTo>
                    <a:lnTo>
                      <a:pt x="0"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57"/>
              <p:cNvSpPr/>
              <p:nvPr/>
            </p:nvSpPr>
            <p:spPr>
              <a:xfrm>
                <a:off x="3393200" y="2712842"/>
                <a:ext cx="53780" cy="53749"/>
              </a:xfrm>
              <a:custGeom>
                <a:rect b="b" l="l" r="r" t="t"/>
                <a:pathLst>
                  <a:path extrusionOk="0" h="3451" w="3453">
                    <a:moveTo>
                      <a:pt x="1" y="1"/>
                    </a:moveTo>
                    <a:lnTo>
                      <a:pt x="1"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57"/>
              <p:cNvSpPr/>
              <p:nvPr/>
            </p:nvSpPr>
            <p:spPr>
              <a:xfrm>
                <a:off x="3392671" y="2658610"/>
                <a:ext cx="54840" cy="54808"/>
              </a:xfrm>
              <a:custGeom>
                <a:rect b="b" l="l" r="r" t="t"/>
                <a:pathLst>
                  <a:path extrusionOk="0" h="3519" w="3521">
                    <a:moveTo>
                      <a:pt x="0" y="1"/>
                    </a:moveTo>
                    <a:lnTo>
                      <a:pt x="0" y="3518"/>
                    </a:lnTo>
                    <a:lnTo>
                      <a:pt x="3521" y="3518"/>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1" name="Google Shape;11891;p57"/>
              <p:cNvSpPr/>
              <p:nvPr/>
            </p:nvSpPr>
            <p:spPr>
              <a:xfrm>
                <a:off x="3393200" y="2659170"/>
                <a:ext cx="53780" cy="53687"/>
              </a:xfrm>
              <a:custGeom>
                <a:rect b="b" l="l" r="r" t="t"/>
                <a:pathLst>
                  <a:path extrusionOk="0" h="3447" w="3453">
                    <a:moveTo>
                      <a:pt x="1" y="0"/>
                    </a:moveTo>
                    <a:lnTo>
                      <a:pt x="1" y="3447"/>
                    </a:lnTo>
                    <a:lnTo>
                      <a:pt x="3452" y="3447"/>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2" name="Google Shape;11892;p57"/>
              <p:cNvSpPr/>
              <p:nvPr/>
            </p:nvSpPr>
            <p:spPr>
              <a:xfrm>
                <a:off x="3392671" y="2604876"/>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57"/>
              <p:cNvSpPr/>
              <p:nvPr/>
            </p:nvSpPr>
            <p:spPr>
              <a:xfrm>
                <a:off x="3393200" y="2605405"/>
                <a:ext cx="53780" cy="53780"/>
              </a:xfrm>
              <a:custGeom>
                <a:rect b="b" l="l" r="r" t="t"/>
                <a:pathLst>
                  <a:path extrusionOk="0" h="3453" w="3453">
                    <a:moveTo>
                      <a:pt x="1" y="1"/>
                    </a:moveTo>
                    <a:lnTo>
                      <a:pt x="1" y="3452"/>
                    </a:lnTo>
                    <a:lnTo>
                      <a:pt x="3452" y="3452"/>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57"/>
              <p:cNvSpPr/>
              <p:nvPr/>
            </p:nvSpPr>
            <p:spPr>
              <a:xfrm>
                <a:off x="3392671" y="2551142"/>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57"/>
              <p:cNvSpPr/>
              <p:nvPr/>
            </p:nvSpPr>
            <p:spPr>
              <a:xfrm>
                <a:off x="3393200" y="2551672"/>
                <a:ext cx="53780" cy="53749"/>
              </a:xfrm>
              <a:custGeom>
                <a:rect b="b" l="l" r="r" t="t"/>
                <a:pathLst>
                  <a:path extrusionOk="0" h="3451" w="3453">
                    <a:moveTo>
                      <a:pt x="1" y="1"/>
                    </a:moveTo>
                    <a:lnTo>
                      <a:pt x="1"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6" name="Google Shape;11896;p57"/>
              <p:cNvSpPr/>
              <p:nvPr/>
            </p:nvSpPr>
            <p:spPr>
              <a:xfrm>
                <a:off x="3392671" y="2497440"/>
                <a:ext cx="54840" cy="54793"/>
              </a:xfrm>
              <a:custGeom>
                <a:rect b="b" l="l" r="r" t="t"/>
                <a:pathLst>
                  <a:path extrusionOk="0" h="3518" w="3521">
                    <a:moveTo>
                      <a:pt x="0" y="1"/>
                    </a:moveTo>
                    <a:lnTo>
                      <a:pt x="0" y="3517"/>
                    </a:lnTo>
                    <a:lnTo>
                      <a:pt x="3521" y="3517"/>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7" name="Google Shape;11897;p57"/>
              <p:cNvSpPr/>
              <p:nvPr/>
            </p:nvSpPr>
            <p:spPr>
              <a:xfrm>
                <a:off x="3393200" y="2497985"/>
                <a:ext cx="53780" cy="53703"/>
              </a:xfrm>
              <a:custGeom>
                <a:rect b="b" l="l" r="r" t="t"/>
                <a:pathLst>
                  <a:path extrusionOk="0" h="3448" w="3453">
                    <a:moveTo>
                      <a:pt x="1" y="0"/>
                    </a:moveTo>
                    <a:lnTo>
                      <a:pt x="1" y="3448"/>
                    </a:lnTo>
                    <a:lnTo>
                      <a:pt x="3452" y="3448"/>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8" name="Google Shape;11898;p57"/>
              <p:cNvSpPr/>
              <p:nvPr/>
            </p:nvSpPr>
            <p:spPr>
              <a:xfrm>
                <a:off x="3392671" y="2443706"/>
                <a:ext cx="54840" cy="54840"/>
              </a:xfrm>
              <a:custGeom>
                <a:rect b="b" l="l" r="r" t="t"/>
                <a:pathLst>
                  <a:path extrusionOk="0" h="3521"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9" name="Google Shape;11899;p57"/>
              <p:cNvSpPr/>
              <p:nvPr/>
            </p:nvSpPr>
            <p:spPr>
              <a:xfrm>
                <a:off x="3393200" y="2444251"/>
                <a:ext cx="53780" cy="53749"/>
              </a:xfrm>
              <a:custGeom>
                <a:rect b="b" l="l" r="r" t="t"/>
                <a:pathLst>
                  <a:path extrusionOk="0" h="3451" w="3453">
                    <a:moveTo>
                      <a:pt x="1" y="0"/>
                    </a:moveTo>
                    <a:lnTo>
                      <a:pt x="1" y="3450"/>
                    </a:lnTo>
                    <a:lnTo>
                      <a:pt x="3452" y="3450"/>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0" name="Google Shape;11900;p57"/>
            <p:cNvGrpSpPr/>
            <p:nvPr/>
          </p:nvGrpSpPr>
          <p:grpSpPr>
            <a:xfrm>
              <a:off x="3715556" y="2551672"/>
              <a:ext cx="214888" cy="752179"/>
              <a:chOff x="3715556" y="2551672"/>
              <a:chExt cx="214888" cy="752179"/>
            </a:xfrm>
          </p:grpSpPr>
          <p:sp>
            <p:nvSpPr>
              <p:cNvPr id="11901" name="Google Shape;11901;p57"/>
              <p:cNvSpPr/>
              <p:nvPr/>
            </p:nvSpPr>
            <p:spPr>
              <a:xfrm>
                <a:off x="3876726" y="2551672"/>
                <a:ext cx="53718" cy="53749"/>
              </a:xfrm>
              <a:custGeom>
                <a:rect b="b" l="l" r="r" t="t"/>
                <a:pathLst>
                  <a:path extrusionOk="0" h="3451" w="3449">
                    <a:moveTo>
                      <a:pt x="1" y="1"/>
                    </a:moveTo>
                    <a:lnTo>
                      <a:pt x="1" y="3451"/>
                    </a:lnTo>
                    <a:lnTo>
                      <a:pt x="3448" y="3451"/>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2" name="Google Shape;11902;p57"/>
              <p:cNvSpPr/>
              <p:nvPr/>
            </p:nvSpPr>
            <p:spPr>
              <a:xfrm>
                <a:off x="3822992" y="3142665"/>
                <a:ext cx="53749" cy="53718"/>
              </a:xfrm>
              <a:custGeom>
                <a:rect b="b" l="l" r="r" t="t"/>
                <a:pathLst>
                  <a:path extrusionOk="0" h="3449" w="3451">
                    <a:moveTo>
                      <a:pt x="0" y="1"/>
                    </a:moveTo>
                    <a:lnTo>
                      <a:pt x="0" y="3448"/>
                    </a:lnTo>
                    <a:lnTo>
                      <a:pt x="3451" y="3448"/>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57"/>
              <p:cNvSpPr/>
              <p:nvPr/>
            </p:nvSpPr>
            <p:spPr>
              <a:xfrm>
                <a:off x="3822992" y="2605405"/>
                <a:ext cx="53749" cy="53780"/>
              </a:xfrm>
              <a:custGeom>
                <a:rect b="b" l="l" r="r" t="t"/>
                <a:pathLst>
                  <a:path extrusionOk="0" h="3453" w="3451">
                    <a:moveTo>
                      <a:pt x="0" y="1"/>
                    </a:moveTo>
                    <a:lnTo>
                      <a:pt x="0" y="3452"/>
                    </a:lnTo>
                    <a:lnTo>
                      <a:pt x="3451" y="3452"/>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4" name="Google Shape;11904;p57"/>
              <p:cNvSpPr/>
              <p:nvPr/>
            </p:nvSpPr>
            <p:spPr>
              <a:xfrm>
                <a:off x="3822992" y="2551672"/>
                <a:ext cx="53749" cy="53749"/>
              </a:xfrm>
              <a:custGeom>
                <a:rect b="b" l="l" r="r" t="t"/>
                <a:pathLst>
                  <a:path extrusionOk="0" h="3451" w="3451">
                    <a:moveTo>
                      <a:pt x="0" y="1"/>
                    </a:moveTo>
                    <a:lnTo>
                      <a:pt x="0" y="3451"/>
                    </a:lnTo>
                    <a:lnTo>
                      <a:pt x="3451" y="3451"/>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5" name="Google Shape;11905;p57"/>
              <p:cNvSpPr/>
              <p:nvPr/>
            </p:nvSpPr>
            <p:spPr>
              <a:xfrm>
                <a:off x="3769243" y="3196368"/>
                <a:ext cx="53765" cy="53749"/>
              </a:xfrm>
              <a:custGeom>
                <a:rect b="b" l="l" r="r" t="t"/>
                <a:pathLst>
                  <a:path extrusionOk="0" h="3451" w="3452">
                    <a:moveTo>
                      <a:pt x="0" y="0"/>
                    </a:moveTo>
                    <a:lnTo>
                      <a:pt x="0" y="3451"/>
                    </a:lnTo>
                    <a:lnTo>
                      <a:pt x="3451" y="3451"/>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6" name="Google Shape;11906;p57"/>
              <p:cNvSpPr/>
              <p:nvPr/>
            </p:nvSpPr>
            <p:spPr>
              <a:xfrm>
                <a:off x="3769243" y="3142665"/>
                <a:ext cx="53765" cy="53718"/>
              </a:xfrm>
              <a:custGeom>
                <a:rect b="b" l="l" r="r" t="t"/>
                <a:pathLst>
                  <a:path extrusionOk="0" h="3449" w="3452">
                    <a:moveTo>
                      <a:pt x="0" y="1"/>
                    </a:moveTo>
                    <a:lnTo>
                      <a:pt x="0" y="3448"/>
                    </a:lnTo>
                    <a:lnTo>
                      <a:pt x="3451" y="3448"/>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7" name="Google Shape;11907;p57"/>
              <p:cNvSpPr/>
              <p:nvPr/>
            </p:nvSpPr>
            <p:spPr>
              <a:xfrm>
                <a:off x="3769243" y="2659170"/>
                <a:ext cx="53765" cy="53687"/>
              </a:xfrm>
              <a:custGeom>
                <a:rect b="b" l="l" r="r" t="t"/>
                <a:pathLst>
                  <a:path extrusionOk="0" h="3447" w="3452">
                    <a:moveTo>
                      <a:pt x="0" y="0"/>
                    </a:moveTo>
                    <a:lnTo>
                      <a:pt x="0" y="3447"/>
                    </a:lnTo>
                    <a:lnTo>
                      <a:pt x="3451" y="3447"/>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8" name="Google Shape;11908;p57"/>
              <p:cNvSpPr/>
              <p:nvPr/>
            </p:nvSpPr>
            <p:spPr>
              <a:xfrm>
                <a:off x="3769243" y="2605405"/>
                <a:ext cx="53765" cy="53780"/>
              </a:xfrm>
              <a:custGeom>
                <a:rect b="b" l="l" r="r" t="t"/>
                <a:pathLst>
                  <a:path extrusionOk="0" h="3453" w="3452">
                    <a:moveTo>
                      <a:pt x="0" y="1"/>
                    </a:moveTo>
                    <a:lnTo>
                      <a:pt x="0" y="3452"/>
                    </a:lnTo>
                    <a:lnTo>
                      <a:pt x="3451" y="3452"/>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57"/>
              <p:cNvSpPr/>
              <p:nvPr/>
            </p:nvSpPr>
            <p:spPr>
              <a:xfrm>
                <a:off x="3769243" y="2551672"/>
                <a:ext cx="53765" cy="53749"/>
              </a:xfrm>
              <a:custGeom>
                <a:rect b="b" l="l" r="r" t="t"/>
                <a:pathLst>
                  <a:path extrusionOk="0" h="3451" w="3452">
                    <a:moveTo>
                      <a:pt x="0" y="1"/>
                    </a:moveTo>
                    <a:lnTo>
                      <a:pt x="0" y="3451"/>
                    </a:lnTo>
                    <a:lnTo>
                      <a:pt x="3451" y="3451"/>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57"/>
              <p:cNvSpPr/>
              <p:nvPr/>
            </p:nvSpPr>
            <p:spPr>
              <a:xfrm>
                <a:off x="3715556" y="3250101"/>
                <a:ext cx="53687" cy="53749"/>
              </a:xfrm>
              <a:custGeom>
                <a:rect b="b" l="l" r="r" t="t"/>
                <a:pathLst>
                  <a:path extrusionOk="0" h="3451" w="3447">
                    <a:moveTo>
                      <a:pt x="1" y="1"/>
                    </a:moveTo>
                    <a:lnTo>
                      <a:pt x="1" y="3451"/>
                    </a:lnTo>
                    <a:lnTo>
                      <a:pt x="3447" y="3451"/>
                    </a:lnTo>
                    <a:lnTo>
                      <a:pt x="344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57"/>
              <p:cNvSpPr/>
              <p:nvPr/>
            </p:nvSpPr>
            <p:spPr>
              <a:xfrm>
                <a:off x="3715556" y="3196368"/>
                <a:ext cx="53687" cy="53749"/>
              </a:xfrm>
              <a:custGeom>
                <a:rect b="b" l="l" r="r" t="t"/>
                <a:pathLst>
                  <a:path extrusionOk="0" h="3451" w="3447">
                    <a:moveTo>
                      <a:pt x="1" y="0"/>
                    </a:moveTo>
                    <a:lnTo>
                      <a:pt x="1" y="3451"/>
                    </a:lnTo>
                    <a:lnTo>
                      <a:pt x="3447" y="3451"/>
                    </a:lnTo>
                    <a:lnTo>
                      <a:pt x="344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57"/>
              <p:cNvSpPr/>
              <p:nvPr/>
            </p:nvSpPr>
            <p:spPr>
              <a:xfrm>
                <a:off x="3715556" y="3142665"/>
                <a:ext cx="53687" cy="53718"/>
              </a:xfrm>
              <a:custGeom>
                <a:rect b="b" l="l" r="r" t="t"/>
                <a:pathLst>
                  <a:path extrusionOk="0" h="3449" w="3447">
                    <a:moveTo>
                      <a:pt x="1" y="1"/>
                    </a:moveTo>
                    <a:lnTo>
                      <a:pt x="1" y="3448"/>
                    </a:lnTo>
                    <a:lnTo>
                      <a:pt x="3447" y="3448"/>
                    </a:lnTo>
                    <a:lnTo>
                      <a:pt x="344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3" name="Google Shape;11913;p57"/>
              <p:cNvSpPr/>
              <p:nvPr/>
            </p:nvSpPr>
            <p:spPr>
              <a:xfrm>
                <a:off x="3715556" y="2712842"/>
                <a:ext cx="53687" cy="53749"/>
              </a:xfrm>
              <a:custGeom>
                <a:rect b="b" l="l" r="r" t="t"/>
                <a:pathLst>
                  <a:path extrusionOk="0" h="3451" w="3447">
                    <a:moveTo>
                      <a:pt x="1" y="1"/>
                    </a:moveTo>
                    <a:lnTo>
                      <a:pt x="1" y="3451"/>
                    </a:lnTo>
                    <a:lnTo>
                      <a:pt x="3447" y="3451"/>
                    </a:lnTo>
                    <a:lnTo>
                      <a:pt x="344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4" name="Google Shape;11914;p57"/>
              <p:cNvSpPr/>
              <p:nvPr/>
            </p:nvSpPr>
            <p:spPr>
              <a:xfrm>
                <a:off x="3715556" y="2659170"/>
                <a:ext cx="53687" cy="53687"/>
              </a:xfrm>
              <a:custGeom>
                <a:rect b="b" l="l" r="r" t="t"/>
                <a:pathLst>
                  <a:path extrusionOk="0" h="3447" w="3447">
                    <a:moveTo>
                      <a:pt x="1" y="0"/>
                    </a:moveTo>
                    <a:lnTo>
                      <a:pt x="1" y="3447"/>
                    </a:lnTo>
                    <a:lnTo>
                      <a:pt x="3447" y="3447"/>
                    </a:lnTo>
                    <a:lnTo>
                      <a:pt x="344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57"/>
              <p:cNvSpPr/>
              <p:nvPr/>
            </p:nvSpPr>
            <p:spPr>
              <a:xfrm>
                <a:off x="3715556" y="2605405"/>
                <a:ext cx="53687" cy="53780"/>
              </a:xfrm>
              <a:custGeom>
                <a:rect b="b" l="l" r="r" t="t"/>
                <a:pathLst>
                  <a:path extrusionOk="0" h="3453" w="3447">
                    <a:moveTo>
                      <a:pt x="1" y="1"/>
                    </a:moveTo>
                    <a:lnTo>
                      <a:pt x="1" y="3452"/>
                    </a:lnTo>
                    <a:lnTo>
                      <a:pt x="3447" y="3452"/>
                    </a:lnTo>
                    <a:lnTo>
                      <a:pt x="344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6" name="Google Shape;11916;p57"/>
              <p:cNvSpPr/>
              <p:nvPr/>
            </p:nvSpPr>
            <p:spPr>
              <a:xfrm>
                <a:off x="3715556" y="2551672"/>
                <a:ext cx="53687" cy="53749"/>
              </a:xfrm>
              <a:custGeom>
                <a:rect b="b" l="l" r="r" t="t"/>
                <a:pathLst>
                  <a:path extrusionOk="0" h="3451" w="3447">
                    <a:moveTo>
                      <a:pt x="1" y="1"/>
                    </a:moveTo>
                    <a:lnTo>
                      <a:pt x="1" y="3451"/>
                    </a:lnTo>
                    <a:lnTo>
                      <a:pt x="3447" y="3451"/>
                    </a:lnTo>
                    <a:lnTo>
                      <a:pt x="344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204"/>
                                        </p:tgtEl>
                                        <p:attrNameLst>
                                          <p:attrName>style.visibility</p:attrName>
                                        </p:attrNameLst>
                                      </p:cBhvr>
                                      <p:to>
                                        <p:strVal val="visible"/>
                                      </p:to>
                                    </p:set>
                                    <p:anim calcmode="lin" valueType="num">
                                      <p:cBhvr additive="base">
                                        <p:cTn dur="1000"/>
                                        <p:tgtEl>
                                          <p:spTgt spid="112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05"/>
                                        </p:tgtEl>
                                        <p:attrNameLst>
                                          <p:attrName>style.visibility</p:attrName>
                                        </p:attrNameLst>
                                      </p:cBhvr>
                                      <p:to>
                                        <p:strVal val="visible"/>
                                      </p:to>
                                    </p:set>
                                    <p:anim calcmode="lin" valueType="num">
                                      <p:cBhvr additive="base">
                                        <p:cTn dur="1000"/>
                                        <p:tgtEl>
                                          <p:spTgt spid="112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06"/>
                                        </p:tgtEl>
                                        <p:attrNameLst>
                                          <p:attrName>style.visibility</p:attrName>
                                        </p:attrNameLst>
                                      </p:cBhvr>
                                      <p:to>
                                        <p:strVal val="visible"/>
                                      </p:to>
                                    </p:set>
                                    <p:anim calcmode="lin" valueType="num">
                                      <p:cBhvr additive="base">
                                        <p:cTn dur="1000"/>
                                        <p:tgtEl>
                                          <p:spTgt spid="112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11"/>
                                        </p:tgtEl>
                                        <p:attrNameLst>
                                          <p:attrName>style.visibility</p:attrName>
                                        </p:attrNameLst>
                                      </p:cBhvr>
                                      <p:to>
                                        <p:strVal val="visible"/>
                                      </p:to>
                                    </p:set>
                                    <p:anim calcmode="lin" valueType="num">
                                      <p:cBhvr additive="base">
                                        <p:cTn dur="1000"/>
                                        <p:tgtEl>
                                          <p:spTgt spid="112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0" name="Shape 11920"/>
        <p:cNvGrpSpPr/>
        <p:nvPr/>
      </p:nvGrpSpPr>
      <p:grpSpPr>
        <a:xfrm>
          <a:off x="0" y="0"/>
          <a:ext cx="0" cy="0"/>
          <a:chOff x="0" y="0"/>
          <a:chExt cx="0" cy="0"/>
        </a:xfrm>
      </p:grpSpPr>
      <p:sp>
        <p:nvSpPr>
          <p:cNvPr id="11921" name="Google Shape;11921;p58"/>
          <p:cNvSpPr txBox="1"/>
          <p:nvPr>
            <p:ph type="title"/>
          </p:nvPr>
        </p:nvSpPr>
        <p:spPr>
          <a:xfrm>
            <a:off x="1429625" y="1266825"/>
            <a:ext cx="6534300" cy="260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Ideas for Game Pillars?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1"/>
                                        </p:tgtEl>
                                        <p:attrNameLst>
                                          <p:attrName>style.visibility</p:attrName>
                                        </p:attrNameLst>
                                      </p:cBhvr>
                                      <p:to>
                                        <p:strVal val="visible"/>
                                      </p:to>
                                    </p:set>
                                    <p:animEffect filter="fade" transition="in">
                                      <p:cBhvr>
                                        <p:cTn dur="1000"/>
                                        <p:tgtEl>
                                          <p:spTgt spid="119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5" name="Shape 11925"/>
        <p:cNvGrpSpPr/>
        <p:nvPr/>
      </p:nvGrpSpPr>
      <p:grpSpPr>
        <a:xfrm>
          <a:off x="0" y="0"/>
          <a:ext cx="0" cy="0"/>
          <a:chOff x="0" y="0"/>
          <a:chExt cx="0" cy="0"/>
        </a:xfrm>
      </p:grpSpPr>
      <p:sp>
        <p:nvSpPr>
          <p:cNvPr id="11926" name="Google Shape;11926;p5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Pokemon Platinum Game Pillars</a:t>
            </a:r>
            <a:endParaRPr/>
          </a:p>
        </p:txBody>
      </p:sp>
      <p:sp>
        <p:nvSpPr>
          <p:cNvPr id="11927" name="Google Shape;11927;p59"/>
          <p:cNvSpPr txBox="1"/>
          <p:nvPr>
            <p:ph idx="2" type="title"/>
          </p:nvPr>
        </p:nvSpPr>
        <p:spPr>
          <a:xfrm flipH="1">
            <a:off x="185055" y="1111200"/>
            <a:ext cx="4663200" cy="3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Pillar 1: Choice</a:t>
            </a:r>
            <a:endParaRPr sz="2600"/>
          </a:p>
        </p:txBody>
      </p:sp>
      <p:sp>
        <p:nvSpPr>
          <p:cNvPr id="11928" name="Google Shape;11928;p59"/>
          <p:cNvSpPr txBox="1"/>
          <p:nvPr>
            <p:ph idx="1" type="subTitle"/>
          </p:nvPr>
        </p:nvSpPr>
        <p:spPr>
          <a:xfrm flipH="1">
            <a:off x="272856" y="1459500"/>
            <a:ext cx="3918600" cy="51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u="sng">
                <a:latin typeface="Advent Pro"/>
                <a:ea typeface="Advent Pro"/>
                <a:cs typeface="Advent Pro"/>
                <a:sym typeface="Advent Pro"/>
              </a:rPr>
              <a:t>Players get to Choose </a:t>
            </a:r>
            <a:r>
              <a:rPr b="1" i="1" lang="en" u="sng">
                <a:latin typeface="Advent Pro"/>
                <a:ea typeface="Advent Pro"/>
                <a:cs typeface="Advent Pro"/>
                <a:sym typeface="Advent Pro"/>
              </a:rPr>
              <a:t>(1:36-5:20)</a:t>
            </a:r>
            <a:endParaRPr b="1" i="1" u="sng">
              <a:latin typeface="Advent Pro"/>
              <a:ea typeface="Advent Pro"/>
              <a:cs typeface="Advent Pro"/>
              <a:sym typeface="Advent Pro"/>
            </a:endParaRPr>
          </a:p>
        </p:txBody>
      </p:sp>
      <p:grpSp>
        <p:nvGrpSpPr>
          <p:cNvPr id="11929" name="Google Shape;11929;p59"/>
          <p:cNvGrpSpPr/>
          <p:nvPr/>
        </p:nvGrpSpPr>
        <p:grpSpPr>
          <a:xfrm rot="-5400000">
            <a:off x="1834596" y="535371"/>
            <a:ext cx="242781" cy="161857"/>
            <a:chOff x="2500050" y="3730175"/>
            <a:chExt cx="2619000" cy="1746025"/>
          </a:xfrm>
        </p:grpSpPr>
        <p:sp>
          <p:nvSpPr>
            <p:cNvPr id="11930" name="Google Shape;11930;p5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5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2" name="Google Shape;11932;p5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3" name="Google Shape;11933;p5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4" name="Google Shape;11934;p59"/>
          <p:cNvGrpSpPr/>
          <p:nvPr/>
        </p:nvGrpSpPr>
        <p:grpSpPr>
          <a:xfrm rot="5400000">
            <a:off x="7058871" y="535371"/>
            <a:ext cx="242781" cy="161857"/>
            <a:chOff x="2500050" y="3730175"/>
            <a:chExt cx="2619000" cy="1746025"/>
          </a:xfrm>
        </p:grpSpPr>
        <p:sp>
          <p:nvSpPr>
            <p:cNvPr id="11935" name="Google Shape;11935;p5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6" name="Google Shape;11936;p5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5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8" name="Google Shape;11938;p5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9" name="Google Shape;11939;p59"/>
          <p:cNvSpPr/>
          <p:nvPr/>
        </p:nvSpPr>
        <p:spPr>
          <a:xfrm>
            <a:off x="0" y="4043254"/>
            <a:ext cx="3581700" cy="466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59"/>
          <p:cNvSpPr/>
          <p:nvPr/>
        </p:nvSpPr>
        <p:spPr>
          <a:xfrm>
            <a:off x="0" y="4515186"/>
            <a:ext cx="3581700" cy="128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1" name="Google Shape;11941;p59"/>
          <p:cNvSpPr/>
          <p:nvPr/>
        </p:nvSpPr>
        <p:spPr>
          <a:xfrm>
            <a:off x="0" y="4648483"/>
            <a:ext cx="3581700" cy="466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2" name="Google Shape;11942;p59"/>
          <p:cNvSpPr/>
          <p:nvPr/>
        </p:nvSpPr>
        <p:spPr>
          <a:xfrm>
            <a:off x="0" y="2323677"/>
            <a:ext cx="1033800" cy="382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59"/>
          <p:cNvSpPr/>
          <p:nvPr/>
        </p:nvSpPr>
        <p:spPr>
          <a:xfrm>
            <a:off x="0" y="2710162"/>
            <a:ext cx="1033800" cy="10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4" name="Google Shape;11944;p59"/>
          <p:cNvSpPr/>
          <p:nvPr/>
        </p:nvSpPr>
        <p:spPr>
          <a:xfrm>
            <a:off x="0" y="2815144"/>
            <a:ext cx="1033800" cy="1227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5" name="Google Shape;11945;p59"/>
          <p:cNvGrpSpPr/>
          <p:nvPr/>
        </p:nvGrpSpPr>
        <p:grpSpPr>
          <a:xfrm>
            <a:off x="330145" y="2323199"/>
            <a:ext cx="373533" cy="1719921"/>
            <a:chOff x="573900" y="1154950"/>
            <a:chExt cx="538000" cy="2396100"/>
          </a:xfrm>
        </p:grpSpPr>
        <p:sp>
          <p:nvSpPr>
            <p:cNvPr id="11946" name="Google Shape;11946;p59"/>
            <p:cNvSpPr/>
            <p:nvPr/>
          </p:nvSpPr>
          <p:spPr>
            <a:xfrm>
              <a:off x="5739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7" name="Google Shape;11947;p59"/>
            <p:cNvSpPr/>
            <p:nvPr/>
          </p:nvSpPr>
          <p:spPr>
            <a:xfrm>
              <a:off x="10402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8" name="Google Shape;11948;p59"/>
            <p:cNvSpPr/>
            <p:nvPr/>
          </p:nvSpPr>
          <p:spPr>
            <a:xfrm>
              <a:off x="595400" y="13773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59"/>
            <p:cNvSpPr/>
            <p:nvPr/>
          </p:nvSpPr>
          <p:spPr>
            <a:xfrm>
              <a:off x="595400" y="17540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59"/>
            <p:cNvSpPr/>
            <p:nvPr/>
          </p:nvSpPr>
          <p:spPr>
            <a:xfrm>
              <a:off x="613325" y="213063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59"/>
            <p:cNvSpPr/>
            <p:nvPr/>
          </p:nvSpPr>
          <p:spPr>
            <a:xfrm>
              <a:off x="595400" y="250726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59"/>
            <p:cNvSpPr/>
            <p:nvPr/>
          </p:nvSpPr>
          <p:spPr>
            <a:xfrm>
              <a:off x="595400" y="28838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3" name="Google Shape;11953;p59"/>
            <p:cNvSpPr/>
            <p:nvPr/>
          </p:nvSpPr>
          <p:spPr>
            <a:xfrm>
              <a:off x="613325" y="32605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4" name="Google Shape;11954;p59"/>
          <p:cNvGrpSpPr/>
          <p:nvPr/>
        </p:nvGrpSpPr>
        <p:grpSpPr>
          <a:xfrm flipH="1">
            <a:off x="2198276" y="3443167"/>
            <a:ext cx="755491" cy="595946"/>
            <a:chOff x="5373550" y="3295650"/>
            <a:chExt cx="964375" cy="723850"/>
          </a:xfrm>
        </p:grpSpPr>
        <p:sp>
          <p:nvSpPr>
            <p:cNvPr id="11955" name="Google Shape;11955;p59"/>
            <p:cNvSpPr/>
            <p:nvPr/>
          </p:nvSpPr>
          <p:spPr>
            <a:xfrm>
              <a:off x="5454100" y="3295650"/>
              <a:ext cx="803100" cy="8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6" name="Google Shape;11956;p59"/>
            <p:cNvSpPr/>
            <p:nvPr/>
          </p:nvSpPr>
          <p:spPr>
            <a:xfrm>
              <a:off x="5374475" y="3377800"/>
              <a:ext cx="963300" cy="64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59"/>
            <p:cNvSpPr/>
            <p:nvPr/>
          </p:nvSpPr>
          <p:spPr>
            <a:xfrm>
              <a:off x="5453189" y="3295650"/>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59"/>
            <p:cNvSpPr/>
            <p:nvPr/>
          </p:nvSpPr>
          <p:spPr>
            <a:xfrm>
              <a:off x="5533695" y="3295650"/>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9" name="Google Shape;11959;p59"/>
            <p:cNvSpPr/>
            <p:nvPr/>
          </p:nvSpPr>
          <p:spPr>
            <a:xfrm>
              <a:off x="5614635" y="3295650"/>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0" name="Google Shape;11960;p59"/>
            <p:cNvSpPr/>
            <p:nvPr/>
          </p:nvSpPr>
          <p:spPr>
            <a:xfrm>
              <a:off x="5694274" y="3295650"/>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1" name="Google Shape;11961;p59"/>
            <p:cNvSpPr/>
            <p:nvPr/>
          </p:nvSpPr>
          <p:spPr>
            <a:xfrm>
              <a:off x="5774780" y="3295650"/>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59"/>
            <p:cNvSpPr/>
            <p:nvPr/>
          </p:nvSpPr>
          <p:spPr>
            <a:xfrm>
              <a:off x="5855286" y="3295650"/>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59"/>
            <p:cNvSpPr/>
            <p:nvPr/>
          </p:nvSpPr>
          <p:spPr>
            <a:xfrm>
              <a:off x="5935792" y="3295650"/>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4" name="Google Shape;11964;p59"/>
            <p:cNvSpPr/>
            <p:nvPr/>
          </p:nvSpPr>
          <p:spPr>
            <a:xfrm>
              <a:off x="6015865" y="3295650"/>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59"/>
            <p:cNvSpPr/>
            <p:nvPr/>
          </p:nvSpPr>
          <p:spPr>
            <a:xfrm>
              <a:off x="6096371" y="3295650"/>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6" name="Google Shape;11966;p59"/>
            <p:cNvSpPr/>
            <p:nvPr/>
          </p:nvSpPr>
          <p:spPr>
            <a:xfrm>
              <a:off x="6176877" y="3295650"/>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7" name="Google Shape;11967;p59"/>
            <p:cNvSpPr/>
            <p:nvPr/>
          </p:nvSpPr>
          <p:spPr>
            <a:xfrm>
              <a:off x="5373550" y="3376156"/>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59"/>
            <p:cNvSpPr/>
            <p:nvPr/>
          </p:nvSpPr>
          <p:spPr>
            <a:xfrm>
              <a:off x="5453189" y="3376156"/>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59"/>
            <p:cNvSpPr/>
            <p:nvPr/>
          </p:nvSpPr>
          <p:spPr>
            <a:xfrm>
              <a:off x="5533695" y="3376156"/>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0" name="Google Shape;11970;p59"/>
            <p:cNvSpPr/>
            <p:nvPr/>
          </p:nvSpPr>
          <p:spPr>
            <a:xfrm>
              <a:off x="5614635" y="3376156"/>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1" name="Google Shape;11971;p59"/>
            <p:cNvSpPr/>
            <p:nvPr/>
          </p:nvSpPr>
          <p:spPr>
            <a:xfrm>
              <a:off x="5694274" y="3376156"/>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2" name="Google Shape;11972;p59"/>
            <p:cNvSpPr/>
            <p:nvPr/>
          </p:nvSpPr>
          <p:spPr>
            <a:xfrm>
              <a:off x="5774780" y="3376156"/>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3" name="Google Shape;11973;p59"/>
            <p:cNvSpPr/>
            <p:nvPr/>
          </p:nvSpPr>
          <p:spPr>
            <a:xfrm>
              <a:off x="5855286" y="3376156"/>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4" name="Google Shape;11974;p59"/>
            <p:cNvSpPr/>
            <p:nvPr/>
          </p:nvSpPr>
          <p:spPr>
            <a:xfrm>
              <a:off x="5935792" y="3376156"/>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5" name="Google Shape;11975;p59"/>
            <p:cNvSpPr/>
            <p:nvPr/>
          </p:nvSpPr>
          <p:spPr>
            <a:xfrm>
              <a:off x="6015865" y="3376156"/>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6" name="Google Shape;11976;p59"/>
            <p:cNvSpPr/>
            <p:nvPr/>
          </p:nvSpPr>
          <p:spPr>
            <a:xfrm>
              <a:off x="6096371" y="3376156"/>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7" name="Google Shape;11977;p59"/>
            <p:cNvSpPr/>
            <p:nvPr/>
          </p:nvSpPr>
          <p:spPr>
            <a:xfrm>
              <a:off x="6176877" y="3376156"/>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8" name="Google Shape;11978;p59"/>
            <p:cNvSpPr/>
            <p:nvPr/>
          </p:nvSpPr>
          <p:spPr>
            <a:xfrm>
              <a:off x="6257383" y="3376156"/>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9" name="Google Shape;11979;p59"/>
            <p:cNvSpPr/>
            <p:nvPr/>
          </p:nvSpPr>
          <p:spPr>
            <a:xfrm>
              <a:off x="5373550" y="3456662"/>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0" name="Google Shape;11980;p59"/>
            <p:cNvSpPr/>
            <p:nvPr/>
          </p:nvSpPr>
          <p:spPr>
            <a:xfrm>
              <a:off x="5453189" y="3456662"/>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1" name="Google Shape;11981;p59"/>
            <p:cNvSpPr/>
            <p:nvPr/>
          </p:nvSpPr>
          <p:spPr>
            <a:xfrm>
              <a:off x="5533695"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2" name="Google Shape;11982;p59"/>
            <p:cNvSpPr/>
            <p:nvPr/>
          </p:nvSpPr>
          <p:spPr>
            <a:xfrm>
              <a:off x="5614635" y="3456662"/>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3" name="Google Shape;11983;p59"/>
            <p:cNvSpPr/>
            <p:nvPr/>
          </p:nvSpPr>
          <p:spPr>
            <a:xfrm>
              <a:off x="5694274"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4" name="Google Shape;11984;p59"/>
            <p:cNvSpPr/>
            <p:nvPr/>
          </p:nvSpPr>
          <p:spPr>
            <a:xfrm>
              <a:off x="5774780"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5" name="Google Shape;11985;p59"/>
            <p:cNvSpPr/>
            <p:nvPr/>
          </p:nvSpPr>
          <p:spPr>
            <a:xfrm>
              <a:off x="5855286"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6" name="Google Shape;11986;p59"/>
            <p:cNvSpPr/>
            <p:nvPr/>
          </p:nvSpPr>
          <p:spPr>
            <a:xfrm>
              <a:off x="5935792"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7" name="Google Shape;11987;p59"/>
            <p:cNvSpPr/>
            <p:nvPr/>
          </p:nvSpPr>
          <p:spPr>
            <a:xfrm>
              <a:off x="6015865"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8" name="Google Shape;11988;p59"/>
            <p:cNvSpPr/>
            <p:nvPr/>
          </p:nvSpPr>
          <p:spPr>
            <a:xfrm>
              <a:off x="6096371"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9" name="Google Shape;11989;p59"/>
            <p:cNvSpPr/>
            <p:nvPr/>
          </p:nvSpPr>
          <p:spPr>
            <a:xfrm>
              <a:off x="6176877"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0" name="Google Shape;11990;p59"/>
            <p:cNvSpPr/>
            <p:nvPr/>
          </p:nvSpPr>
          <p:spPr>
            <a:xfrm>
              <a:off x="6257383"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1" name="Google Shape;11991;p59"/>
            <p:cNvSpPr/>
            <p:nvPr/>
          </p:nvSpPr>
          <p:spPr>
            <a:xfrm>
              <a:off x="5373550" y="3536735"/>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2" name="Google Shape;11992;p59"/>
            <p:cNvSpPr/>
            <p:nvPr/>
          </p:nvSpPr>
          <p:spPr>
            <a:xfrm>
              <a:off x="5453189" y="3536735"/>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3" name="Google Shape;11993;p59"/>
            <p:cNvSpPr/>
            <p:nvPr/>
          </p:nvSpPr>
          <p:spPr>
            <a:xfrm>
              <a:off x="5533695" y="3536735"/>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4" name="Google Shape;11994;p59"/>
            <p:cNvSpPr/>
            <p:nvPr/>
          </p:nvSpPr>
          <p:spPr>
            <a:xfrm>
              <a:off x="5614635" y="3536735"/>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5" name="Google Shape;11995;p59"/>
            <p:cNvSpPr/>
            <p:nvPr/>
          </p:nvSpPr>
          <p:spPr>
            <a:xfrm>
              <a:off x="5694274" y="3536735"/>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6" name="Google Shape;11996;p59"/>
            <p:cNvSpPr/>
            <p:nvPr/>
          </p:nvSpPr>
          <p:spPr>
            <a:xfrm>
              <a:off x="5774780" y="3536735"/>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59"/>
            <p:cNvSpPr/>
            <p:nvPr/>
          </p:nvSpPr>
          <p:spPr>
            <a:xfrm>
              <a:off x="5855286" y="3536735"/>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8" name="Google Shape;11998;p59"/>
            <p:cNvSpPr/>
            <p:nvPr/>
          </p:nvSpPr>
          <p:spPr>
            <a:xfrm>
              <a:off x="5935792" y="3536735"/>
              <a:ext cx="80542" cy="80542"/>
            </a:xfrm>
            <a:custGeom>
              <a:rect b="b" l="l" r="r" t="t"/>
              <a:pathLst>
                <a:path extrusionOk="0" h="2230" w="2230">
                  <a:moveTo>
                    <a:pt x="0" y="0"/>
                  </a:moveTo>
                  <a:lnTo>
                    <a:pt x="0" y="2229"/>
                  </a:lnTo>
                  <a:lnTo>
                    <a:pt x="2229" y="2229"/>
                  </a:lnTo>
                  <a:lnTo>
                    <a:pt x="2229"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9" name="Google Shape;11999;p59"/>
            <p:cNvSpPr/>
            <p:nvPr/>
          </p:nvSpPr>
          <p:spPr>
            <a:xfrm>
              <a:off x="6015865" y="3536735"/>
              <a:ext cx="80542" cy="80542"/>
            </a:xfrm>
            <a:custGeom>
              <a:rect b="b" l="l" r="r" t="t"/>
              <a:pathLst>
                <a:path extrusionOk="0" h="2230" w="2230">
                  <a:moveTo>
                    <a:pt x="0" y="0"/>
                  </a:moveTo>
                  <a:lnTo>
                    <a:pt x="0" y="2229"/>
                  </a:lnTo>
                  <a:lnTo>
                    <a:pt x="2229" y="2229"/>
                  </a:lnTo>
                  <a:lnTo>
                    <a:pt x="2229" y="0"/>
                  </a:lnTo>
                  <a:close/>
                </a:path>
              </a:pathLst>
            </a:custGeom>
            <a:solidFill>
              <a:srgbClr val="FFF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0" name="Google Shape;12000;p59"/>
            <p:cNvSpPr/>
            <p:nvPr/>
          </p:nvSpPr>
          <p:spPr>
            <a:xfrm>
              <a:off x="6096371" y="3536735"/>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1" name="Google Shape;12001;p59"/>
            <p:cNvSpPr/>
            <p:nvPr/>
          </p:nvSpPr>
          <p:spPr>
            <a:xfrm>
              <a:off x="6176877" y="3536735"/>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2" name="Google Shape;12002;p59"/>
            <p:cNvSpPr/>
            <p:nvPr/>
          </p:nvSpPr>
          <p:spPr>
            <a:xfrm>
              <a:off x="6257383" y="3536735"/>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3" name="Google Shape;12003;p59"/>
            <p:cNvSpPr/>
            <p:nvPr/>
          </p:nvSpPr>
          <p:spPr>
            <a:xfrm>
              <a:off x="5373550" y="3617241"/>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4" name="Google Shape;12004;p59"/>
            <p:cNvSpPr/>
            <p:nvPr/>
          </p:nvSpPr>
          <p:spPr>
            <a:xfrm>
              <a:off x="5453189" y="3617241"/>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5" name="Google Shape;12005;p59"/>
            <p:cNvSpPr/>
            <p:nvPr/>
          </p:nvSpPr>
          <p:spPr>
            <a:xfrm>
              <a:off x="5533695" y="3617241"/>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6" name="Google Shape;12006;p59"/>
            <p:cNvSpPr/>
            <p:nvPr/>
          </p:nvSpPr>
          <p:spPr>
            <a:xfrm>
              <a:off x="5614635" y="3617241"/>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7" name="Google Shape;12007;p59"/>
            <p:cNvSpPr/>
            <p:nvPr/>
          </p:nvSpPr>
          <p:spPr>
            <a:xfrm>
              <a:off x="5694274" y="3617241"/>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8" name="Google Shape;12008;p59"/>
            <p:cNvSpPr/>
            <p:nvPr/>
          </p:nvSpPr>
          <p:spPr>
            <a:xfrm>
              <a:off x="5774780" y="3617241"/>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9" name="Google Shape;12009;p59"/>
            <p:cNvSpPr/>
            <p:nvPr/>
          </p:nvSpPr>
          <p:spPr>
            <a:xfrm>
              <a:off x="5855286" y="3617241"/>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0" name="Google Shape;12010;p59"/>
            <p:cNvSpPr/>
            <p:nvPr/>
          </p:nvSpPr>
          <p:spPr>
            <a:xfrm>
              <a:off x="5935792" y="3617241"/>
              <a:ext cx="80542" cy="80542"/>
            </a:xfrm>
            <a:custGeom>
              <a:rect b="b" l="l" r="r" t="t"/>
              <a:pathLst>
                <a:path extrusionOk="0" h="2230" w="2230">
                  <a:moveTo>
                    <a:pt x="0" y="0"/>
                  </a:moveTo>
                  <a:lnTo>
                    <a:pt x="0" y="2229"/>
                  </a:lnTo>
                  <a:lnTo>
                    <a:pt x="2229" y="2229"/>
                  </a:lnTo>
                  <a:lnTo>
                    <a:pt x="2229"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1" name="Google Shape;12011;p59"/>
            <p:cNvSpPr/>
            <p:nvPr/>
          </p:nvSpPr>
          <p:spPr>
            <a:xfrm>
              <a:off x="6015865" y="3617241"/>
              <a:ext cx="80542" cy="80542"/>
            </a:xfrm>
            <a:custGeom>
              <a:rect b="b" l="l" r="r" t="t"/>
              <a:pathLst>
                <a:path extrusionOk="0" h="2230" w="2230">
                  <a:moveTo>
                    <a:pt x="0" y="0"/>
                  </a:moveTo>
                  <a:lnTo>
                    <a:pt x="0" y="2229"/>
                  </a:lnTo>
                  <a:lnTo>
                    <a:pt x="2229" y="2229"/>
                  </a:lnTo>
                  <a:lnTo>
                    <a:pt x="2229" y="0"/>
                  </a:lnTo>
                  <a:close/>
                </a:path>
              </a:pathLst>
            </a:custGeom>
            <a:solidFill>
              <a:srgbClr val="E2D2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2" name="Google Shape;12012;p59"/>
            <p:cNvSpPr/>
            <p:nvPr/>
          </p:nvSpPr>
          <p:spPr>
            <a:xfrm>
              <a:off x="6096371" y="3617241"/>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3" name="Google Shape;12013;p59"/>
            <p:cNvSpPr/>
            <p:nvPr/>
          </p:nvSpPr>
          <p:spPr>
            <a:xfrm>
              <a:off x="6176877" y="3617241"/>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4" name="Google Shape;12014;p59"/>
            <p:cNvSpPr/>
            <p:nvPr/>
          </p:nvSpPr>
          <p:spPr>
            <a:xfrm>
              <a:off x="6257383" y="3617241"/>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5" name="Google Shape;12015;p59"/>
            <p:cNvSpPr/>
            <p:nvPr/>
          </p:nvSpPr>
          <p:spPr>
            <a:xfrm>
              <a:off x="5373550" y="3697748"/>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6" name="Google Shape;12016;p59"/>
            <p:cNvSpPr/>
            <p:nvPr/>
          </p:nvSpPr>
          <p:spPr>
            <a:xfrm>
              <a:off x="5453189"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7" name="Google Shape;12017;p59"/>
            <p:cNvSpPr/>
            <p:nvPr/>
          </p:nvSpPr>
          <p:spPr>
            <a:xfrm>
              <a:off x="5533695"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8" name="Google Shape;12018;p59"/>
            <p:cNvSpPr/>
            <p:nvPr/>
          </p:nvSpPr>
          <p:spPr>
            <a:xfrm>
              <a:off x="5614635" y="3697748"/>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9" name="Google Shape;12019;p59"/>
            <p:cNvSpPr/>
            <p:nvPr/>
          </p:nvSpPr>
          <p:spPr>
            <a:xfrm>
              <a:off x="5694274" y="3697748"/>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0" name="Google Shape;12020;p59"/>
            <p:cNvSpPr/>
            <p:nvPr/>
          </p:nvSpPr>
          <p:spPr>
            <a:xfrm>
              <a:off x="5774780"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1" name="Google Shape;12021;p59"/>
            <p:cNvSpPr/>
            <p:nvPr/>
          </p:nvSpPr>
          <p:spPr>
            <a:xfrm>
              <a:off x="5855286"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2" name="Google Shape;12022;p59"/>
            <p:cNvSpPr/>
            <p:nvPr/>
          </p:nvSpPr>
          <p:spPr>
            <a:xfrm>
              <a:off x="5935792"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3" name="Google Shape;12023;p59"/>
            <p:cNvSpPr/>
            <p:nvPr/>
          </p:nvSpPr>
          <p:spPr>
            <a:xfrm>
              <a:off x="6015865"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59"/>
            <p:cNvSpPr/>
            <p:nvPr/>
          </p:nvSpPr>
          <p:spPr>
            <a:xfrm>
              <a:off x="6096371" y="3697748"/>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5" name="Google Shape;12025;p59"/>
            <p:cNvSpPr/>
            <p:nvPr/>
          </p:nvSpPr>
          <p:spPr>
            <a:xfrm>
              <a:off x="6176877" y="3697748"/>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6" name="Google Shape;12026;p59"/>
            <p:cNvSpPr/>
            <p:nvPr/>
          </p:nvSpPr>
          <p:spPr>
            <a:xfrm>
              <a:off x="6257383" y="3697748"/>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7" name="Google Shape;12027;p59"/>
            <p:cNvSpPr/>
            <p:nvPr/>
          </p:nvSpPr>
          <p:spPr>
            <a:xfrm>
              <a:off x="5373550" y="3778254"/>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8" name="Google Shape;12028;p59"/>
            <p:cNvSpPr/>
            <p:nvPr/>
          </p:nvSpPr>
          <p:spPr>
            <a:xfrm>
              <a:off x="5453189" y="3778254"/>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9" name="Google Shape;12029;p59"/>
            <p:cNvSpPr/>
            <p:nvPr/>
          </p:nvSpPr>
          <p:spPr>
            <a:xfrm>
              <a:off x="5533695" y="3778254"/>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0" name="Google Shape;12030;p59"/>
            <p:cNvSpPr/>
            <p:nvPr/>
          </p:nvSpPr>
          <p:spPr>
            <a:xfrm>
              <a:off x="5614635"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1" name="Google Shape;12031;p59"/>
            <p:cNvSpPr/>
            <p:nvPr/>
          </p:nvSpPr>
          <p:spPr>
            <a:xfrm>
              <a:off x="5694274" y="3778254"/>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2" name="Google Shape;12032;p59"/>
            <p:cNvSpPr/>
            <p:nvPr/>
          </p:nvSpPr>
          <p:spPr>
            <a:xfrm>
              <a:off x="5774780" y="3778254"/>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3" name="Google Shape;12033;p59"/>
            <p:cNvSpPr/>
            <p:nvPr/>
          </p:nvSpPr>
          <p:spPr>
            <a:xfrm>
              <a:off x="5855286"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4" name="Google Shape;12034;p59"/>
            <p:cNvSpPr/>
            <p:nvPr/>
          </p:nvSpPr>
          <p:spPr>
            <a:xfrm>
              <a:off x="5935792"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5" name="Google Shape;12035;p59"/>
            <p:cNvSpPr/>
            <p:nvPr/>
          </p:nvSpPr>
          <p:spPr>
            <a:xfrm>
              <a:off x="6015865"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6" name="Google Shape;12036;p59"/>
            <p:cNvSpPr/>
            <p:nvPr/>
          </p:nvSpPr>
          <p:spPr>
            <a:xfrm>
              <a:off x="6096371"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7" name="Google Shape;12037;p59"/>
            <p:cNvSpPr/>
            <p:nvPr/>
          </p:nvSpPr>
          <p:spPr>
            <a:xfrm>
              <a:off x="6176877"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8" name="Google Shape;12038;p59"/>
            <p:cNvSpPr/>
            <p:nvPr/>
          </p:nvSpPr>
          <p:spPr>
            <a:xfrm>
              <a:off x="6257383" y="3778254"/>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9" name="Google Shape;12039;p59"/>
            <p:cNvSpPr/>
            <p:nvPr/>
          </p:nvSpPr>
          <p:spPr>
            <a:xfrm>
              <a:off x="5373550" y="3858327"/>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0" name="Google Shape;12040;p59"/>
            <p:cNvSpPr/>
            <p:nvPr/>
          </p:nvSpPr>
          <p:spPr>
            <a:xfrm>
              <a:off x="5453189" y="3858327"/>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1" name="Google Shape;12041;p59"/>
            <p:cNvSpPr/>
            <p:nvPr/>
          </p:nvSpPr>
          <p:spPr>
            <a:xfrm>
              <a:off x="5533695" y="3858327"/>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2" name="Google Shape;12042;p59"/>
            <p:cNvSpPr/>
            <p:nvPr/>
          </p:nvSpPr>
          <p:spPr>
            <a:xfrm>
              <a:off x="5614635" y="3858327"/>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3" name="Google Shape;12043;p59"/>
            <p:cNvSpPr/>
            <p:nvPr/>
          </p:nvSpPr>
          <p:spPr>
            <a:xfrm>
              <a:off x="5694274" y="3858327"/>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4" name="Google Shape;12044;p59"/>
            <p:cNvSpPr/>
            <p:nvPr/>
          </p:nvSpPr>
          <p:spPr>
            <a:xfrm>
              <a:off x="5774780" y="3858327"/>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5" name="Google Shape;12045;p59"/>
            <p:cNvSpPr/>
            <p:nvPr/>
          </p:nvSpPr>
          <p:spPr>
            <a:xfrm>
              <a:off x="5855286" y="3858327"/>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6" name="Google Shape;12046;p59"/>
            <p:cNvSpPr/>
            <p:nvPr/>
          </p:nvSpPr>
          <p:spPr>
            <a:xfrm>
              <a:off x="5935792" y="3858327"/>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7" name="Google Shape;12047;p59"/>
            <p:cNvSpPr/>
            <p:nvPr/>
          </p:nvSpPr>
          <p:spPr>
            <a:xfrm>
              <a:off x="6015865" y="3858327"/>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8" name="Google Shape;12048;p59"/>
            <p:cNvSpPr/>
            <p:nvPr/>
          </p:nvSpPr>
          <p:spPr>
            <a:xfrm>
              <a:off x="6096371" y="3858327"/>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9" name="Google Shape;12049;p59"/>
            <p:cNvSpPr/>
            <p:nvPr/>
          </p:nvSpPr>
          <p:spPr>
            <a:xfrm>
              <a:off x="6176877" y="3858327"/>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0" name="Google Shape;12050;p59"/>
            <p:cNvSpPr/>
            <p:nvPr/>
          </p:nvSpPr>
          <p:spPr>
            <a:xfrm>
              <a:off x="6257383" y="3858327"/>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1" name="Google Shape;12051;p59"/>
            <p:cNvSpPr/>
            <p:nvPr/>
          </p:nvSpPr>
          <p:spPr>
            <a:xfrm>
              <a:off x="5373550" y="3938833"/>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2" name="Google Shape;12052;p59"/>
            <p:cNvSpPr/>
            <p:nvPr/>
          </p:nvSpPr>
          <p:spPr>
            <a:xfrm>
              <a:off x="5453189" y="3938833"/>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3" name="Google Shape;12053;p59"/>
            <p:cNvSpPr/>
            <p:nvPr/>
          </p:nvSpPr>
          <p:spPr>
            <a:xfrm>
              <a:off x="5533695" y="3938833"/>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4" name="Google Shape;12054;p59"/>
            <p:cNvSpPr/>
            <p:nvPr/>
          </p:nvSpPr>
          <p:spPr>
            <a:xfrm>
              <a:off x="5614635" y="3938833"/>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5" name="Google Shape;12055;p59"/>
            <p:cNvSpPr/>
            <p:nvPr/>
          </p:nvSpPr>
          <p:spPr>
            <a:xfrm>
              <a:off x="5694274"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6" name="Google Shape;12056;p59"/>
            <p:cNvSpPr/>
            <p:nvPr/>
          </p:nvSpPr>
          <p:spPr>
            <a:xfrm>
              <a:off x="5774780" y="3938833"/>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7" name="Google Shape;12057;p59"/>
            <p:cNvSpPr/>
            <p:nvPr/>
          </p:nvSpPr>
          <p:spPr>
            <a:xfrm>
              <a:off x="5855286"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8" name="Google Shape;12058;p59"/>
            <p:cNvSpPr/>
            <p:nvPr/>
          </p:nvSpPr>
          <p:spPr>
            <a:xfrm>
              <a:off x="5935792"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9" name="Google Shape;12059;p59"/>
            <p:cNvSpPr/>
            <p:nvPr/>
          </p:nvSpPr>
          <p:spPr>
            <a:xfrm>
              <a:off x="6015865"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0" name="Google Shape;12060;p59"/>
            <p:cNvSpPr/>
            <p:nvPr/>
          </p:nvSpPr>
          <p:spPr>
            <a:xfrm>
              <a:off x="6096371"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1" name="Google Shape;12061;p59"/>
            <p:cNvSpPr/>
            <p:nvPr/>
          </p:nvSpPr>
          <p:spPr>
            <a:xfrm>
              <a:off x="6176877"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2" name="Google Shape;12062;p59"/>
            <p:cNvSpPr/>
            <p:nvPr/>
          </p:nvSpPr>
          <p:spPr>
            <a:xfrm>
              <a:off x="6257383" y="3938833"/>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3" name="Google Shape;12063;p59"/>
          <p:cNvGrpSpPr/>
          <p:nvPr/>
        </p:nvGrpSpPr>
        <p:grpSpPr>
          <a:xfrm flipH="1">
            <a:off x="2457408" y="3076245"/>
            <a:ext cx="236414" cy="213775"/>
            <a:chOff x="5674475" y="2222800"/>
            <a:chExt cx="389800" cy="334076"/>
          </a:xfrm>
        </p:grpSpPr>
        <p:sp>
          <p:nvSpPr>
            <p:cNvPr id="12064" name="Google Shape;12064;p59"/>
            <p:cNvSpPr/>
            <p:nvPr/>
          </p:nvSpPr>
          <p:spPr>
            <a:xfrm>
              <a:off x="5785925" y="2445400"/>
              <a:ext cx="167127"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5" name="Google Shape;12065;p59"/>
            <p:cNvSpPr/>
            <p:nvPr/>
          </p:nvSpPr>
          <p:spPr>
            <a:xfrm>
              <a:off x="5730200" y="2389975"/>
              <a:ext cx="278599"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6" name="Google Shape;12066;p59"/>
            <p:cNvSpPr/>
            <p:nvPr/>
          </p:nvSpPr>
          <p:spPr>
            <a:xfrm>
              <a:off x="5730200" y="2222800"/>
              <a:ext cx="278599"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7" name="Google Shape;12067;p59"/>
            <p:cNvSpPr/>
            <p:nvPr/>
          </p:nvSpPr>
          <p:spPr>
            <a:xfrm>
              <a:off x="5674475" y="2278525"/>
              <a:ext cx="389798" cy="111651"/>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68" name="Google Shape;12068;p59"/>
            <p:cNvGrpSpPr/>
            <p:nvPr/>
          </p:nvGrpSpPr>
          <p:grpSpPr>
            <a:xfrm>
              <a:off x="5674475" y="2222800"/>
              <a:ext cx="389800" cy="334076"/>
              <a:chOff x="2111700" y="4094750"/>
              <a:chExt cx="389800" cy="334076"/>
            </a:xfrm>
          </p:grpSpPr>
          <p:sp>
            <p:nvSpPr>
              <p:cNvPr id="12069" name="Google Shape;12069;p59"/>
              <p:cNvSpPr/>
              <p:nvPr/>
            </p:nvSpPr>
            <p:spPr>
              <a:xfrm>
                <a:off x="239002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0" name="Google Shape;12070;p59"/>
              <p:cNvSpPr/>
              <p:nvPr/>
            </p:nvSpPr>
            <p:spPr>
              <a:xfrm>
                <a:off x="2334300" y="4094750"/>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1" name="Google Shape;12071;p59"/>
              <p:cNvSpPr/>
              <p:nvPr/>
            </p:nvSpPr>
            <p:spPr>
              <a:xfrm>
                <a:off x="227857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2" name="Google Shape;12072;p59"/>
              <p:cNvSpPr/>
              <p:nvPr/>
            </p:nvSpPr>
            <p:spPr>
              <a:xfrm>
                <a:off x="2223150"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3" name="Google Shape;12073;p59"/>
              <p:cNvSpPr/>
              <p:nvPr/>
            </p:nvSpPr>
            <p:spPr>
              <a:xfrm>
                <a:off x="2167425" y="40947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4" name="Google Shape;12074;p59"/>
              <p:cNvSpPr/>
              <p:nvPr/>
            </p:nvSpPr>
            <p:spPr>
              <a:xfrm>
                <a:off x="244575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5" name="Google Shape;12075;p59"/>
              <p:cNvSpPr/>
              <p:nvPr/>
            </p:nvSpPr>
            <p:spPr>
              <a:xfrm>
                <a:off x="2223000" y="415047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6" name="Google Shape;12076;p59"/>
              <p:cNvSpPr/>
              <p:nvPr/>
            </p:nvSpPr>
            <p:spPr>
              <a:xfrm>
                <a:off x="233430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7" name="Google Shape;12077;p59"/>
              <p:cNvSpPr/>
              <p:nvPr/>
            </p:nvSpPr>
            <p:spPr>
              <a:xfrm>
                <a:off x="2278575"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8" name="Google Shape;12078;p59"/>
              <p:cNvSpPr/>
              <p:nvPr/>
            </p:nvSpPr>
            <p:spPr>
              <a:xfrm>
                <a:off x="2167425"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9" name="Google Shape;12079;p59"/>
              <p:cNvSpPr/>
              <p:nvPr/>
            </p:nvSpPr>
            <p:spPr>
              <a:xfrm>
                <a:off x="2111700"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59"/>
              <p:cNvSpPr/>
              <p:nvPr/>
            </p:nvSpPr>
            <p:spPr>
              <a:xfrm>
                <a:off x="24457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1" name="Google Shape;12081;p59"/>
              <p:cNvSpPr/>
              <p:nvPr/>
            </p:nvSpPr>
            <p:spPr>
              <a:xfrm>
                <a:off x="2390025" y="420620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2" name="Google Shape;12082;p59"/>
              <p:cNvSpPr/>
              <p:nvPr/>
            </p:nvSpPr>
            <p:spPr>
              <a:xfrm>
                <a:off x="23343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59"/>
              <p:cNvSpPr/>
              <p:nvPr/>
            </p:nvSpPr>
            <p:spPr>
              <a:xfrm>
                <a:off x="227857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4" name="Google Shape;12084;p59"/>
              <p:cNvSpPr/>
              <p:nvPr/>
            </p:nvSpPr>
            <p:spPr>
              <a:xfrm>
                <a:off x="22231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5" name="Google Shape;12085;p59"/>
              <p:cNvSpPr/>
              <p:nvPr/>
            </p:nvSpPr>
            <p:spPr>
              <a:xfrm>
                <a:off x="216742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59"/>
              <p:cNvSpPr/>
              <p:nvPr/>
            </p:nvSpPr>
            <p:spPr>
              <a:xfrm>
                <a:off x="21117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7" name="Google Shape;12087;p59"/>
              <p:cNvSpPr/>
              <p:nvPr/>
            </p:nvSpPr>
            <p:spPr>
              <a:xfrm>
                <a:off x="239002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8" name="Google Shape;12088;p59"/>
              <p:cNvSpPr/>
              <p:nvPr/>
            </p:nvSpPr>
            <p:spPr>
              <a:xfrm>
                <a:off x="2334300"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9" name="Google Shape;12089;p59"/>
              <p:cNvSpPr/>
              <p:nvPr/>
            </p:nvSpPr>
            <p:spPr>
              <a:xfrm>
                <a:off x="227857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0" name="Google Shape;12090;p59"/>
              <p:cNvSpPr/>
              <p:nvPr/>
            </p:nvSpPr>
            <p:spPr>
              <a:xfrm>
                <a:off x="2223150"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1" name="Google Shape;12091;p59"/>
              <p:cNvSpPr/>
              <p:nvPr/>
            </p:nvSpPr>
            <p:spPr>
              <a:xfrm>
                <a:off x="2167425"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59"/>
              <p:cNvSpPr/>
              <p:nvPr/>
            </p:nvSpPr>
            <p:spPr>
              <a:xfrm>
                <a:off x="2334300" y="43173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3" name="Google Shape;12093;p59"/>
              <p:cNvSpPr/>
              <p:nvPr/>
            </p:nvSpPr>
            <p:spPr>
              <a:xfrm>
                <a:off x="2278575"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4" name="Google Shape;12094;p59"/>
              <p:cNvSpPr/>
              <p:nvPr/>
            </p:nvSpPr>
            <p:spPr>
              <a:xfrm>
                <a:off x="2223150"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5" name="Google Shape;12095;p59"/>
              <p:cNvSpPr/>
              <p:nvPr/>
            </p:nvSpPr>
            <p:spPr>
              <a:xfrm>
                <a:off x="2278575" y="4368700"/>
                <a:ext cx="55750" cy="60126"/>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6" name="Google Shape;12096;p59"/>
            <p:cNvSpPr/>
            <p:nvPr/>
          </p:nvSpPr>
          <p:spPr>
            <a:xfrm>
              <a:off x="5953050" y="227852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7" name="Google Shape;12097;p59"/>
          <p:cNvGrpSpPr/>
          <p:nvPr/>
        </p:nvGrpSpPr>
        <p:grpSpPr>
          <a:xfrm flipH="1">
            <a:off x="2457408" y="2699716"/>
            <a:ext cx="236414" cy="213775"/>
            <a:chOff x="5674475" y="2222800"/>
            <a:chExt cx="389800" cy="334076"/>
          </a:xfrm>
        </p:grpSpPr>
        <p:sp>
          <p:nvSpPr>
            <p:cNvPr id="12098" name="Google Shape;12098;p59"/>
            <p:cNvSpPr/>
            <p:nvPr/>
          </p:nvSpPr>
          <p:spPr>
            <a:xfrm>
              <a:off x="5785925" y="2445400"/>
              <a:ext cx="167127"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9" name="Google Shape;12099;p59"/>
            <p:cNvSpPr/>
            <p:nvPr/>
          </p:nvSpPr>
          <p:spPr>
            <a:xfrm>
              <a:off x="5730200" y="2389975"/>
              <a:ext cx="278599"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0" name="Google Shape;12100;p59"/>
            <p:cNvSpPr/>
            <p:nvPr/>
          </p:nvSpPr>
          <p:spPr>
            <a:xfrm>
              <a:off x="5730200" y="2222800"/>
              <a:ext cx="278599"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1" name="Google Shape;12101;p59"/>
            <p:cNvSpPr/>
            <p:nvPr/>
          </p:nvSpPr>
          <p:spPr>
            <a:xfrm>
              <a:off x="5674475" y="2278525"/>
              <a:ext cx="389798" cy="111651"/>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2" name="Google Shape;12102;p59"/>
            <p:cNvGrpSpPr/>
            <p:nvPr/>
          </p:nvGrpSpPr>
          <p:grpSpPr>
            <a:xfrm>
              <a:off x="5674475" y="2222800"/>
              <a:ext cx="389800" cy="334076"/>
              <a:chOff x="2111700" y="4094750"/>
              <a:chExt cx="389800" cy="334076"/>
            </a:xfrm>
          </p:grpSpPr>
          <p:sp>
            <p:nvSpPr>
              <p:cNvPr id="12103" name="Google Shape;12103;p59"/>
              <p:cNvSpPr/>
              <p:nvPr/>
            </p:nvSpPr>
            <p:spPr>
              <a:xfrm>
                <a:off x="239002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4" name="Google Shape;12104;p59"/>
              <p:cNvSpPr/>
              <p:nvPr/>
            </p:nvSpPr>
            <p:spPr>
              <a:xfrm>
                <a:off x="2334300" y="4094750"/>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5" name="Google Shape;12105;p59"/>
              <p:cNvSpPr/>
              <p:nvPr/>
            </p:nvSpPr>
            <p:spPr>
              <a:xfrm>
                <a:off x="227857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6" name="Google Shape;12106;p59"/>
              <p:cNvSpPr/>
              <p:nvPr/>
            </p:nvSpPr>
            <p:spPr>
              <a:xfrm>
                <a:off x="2223150"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7" name="Google Shape;12107;p59"/>
              <p:cNvSpPr/>
              <p:nvPr/>
            </p:nvSpPr>
            <p:spPr>
              <a:xfrm>
                <a:off x="2167425" y="40947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8" name="Google Shape;12108;p59"/>
              <p:cNvSpPr/>
              <p:nvPr/>
            </p:nvSpPr>
            <p:spPr>
              <a:xfrm>
                <a:off x="244575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9" name="Google Shape;12109;p59"/>
              <p:cNvSpPr/>
              <p:nvPr/>
            </p:nvSpPr>
            <p:spPr>
              <a:xfrm>
                <a:off x="2223000" y="415047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0" name="Google Shape;12110;p59"/>
              <p:cNvSpPr/>
              <p:nvPr/>
            </p:nvSpPr>
            <p:spPr>
              <a:xfrm>
                <a:off x="233430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1" name="Google Shape;12111;p59"/>
              <p:cNvSpPr/>
              <p:nvPr/>
            </p:nvSpPr>
            <p:spPr>
              <a:xfrm>
                <a:off x="2278575"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2" name="Google Shape;12112;p59"/>
              <p:cNvSpPr/>
              <p:nvPr/>
            </p:nvSpPr>
            <p:spPr>
              <a:xfrm>
                <a:off x="2167425"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3" name="Google Shape;12113;p59"/>
              <p:cNvSpPr/>
              <p:nvPr/>
            </p:nvSpPr>
            <p:spPr>
              <a:xfrm>
                <a:off x="2111700"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4" name="Google Shape;12114;p59"/>
              <p:cNvSpPr/>
              <p:nvPr/>
            </p:nvSpPr>
            <p:spPr>
              <a:xfrm>
                <a:off x="24457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5" name="Google Shape;12115;p59"/>
              <p:cNvSpPr/>
              <p:nvPr/>
            </p:nvSpPr>
            <p:spPr>
              <a:xfrm>
                <a:off x="2390025" y="420620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6" name="Google Shape;12116;p59"/>
              <p:cNvSpPr/>
              <p:nvPr/>
            </p:nvSpPr>
            <p:spPr>
              <a:xfrm>
                <a:off x="23343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7" name="Google Shape;12117;p59"/>
              <p:cNvSpPr/>
              <p:nvPr/>
            </p:nvSpPr>
            <p:spPr>
              <a:xfrm>
                <a:off x="227857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8" name="Google Shape;12118;p59"/>
              <p:cNvSpPr/>
              <p:nvPr/>
            </p:nvSpPr>
            <p:spPr>
              <a:xfrm>
                <a:off x="22231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59"/>
              <p:cNvSpPr/>
              <p:nvPr/>
            </p:nvSpPr>
            <p:spPr>
              <a:xfrm>
                <a:off x="216742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0" name="Google Shape;12120;p59"/>
              <p:cNvSpPr/>
              <p:nvPr/>
            </p:nvSpPr>
            <p:spPr>
              <a:xfrm>
                <a:off x="21117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1" name="Google Shape;12121;p59"/>
              <p:cNvSpPr/>
              <p:nvPr/>
            </p:nvSpPr>
            <p:spPr>
              <a:xfrm>
                <a:off x="239002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59"/>
              <p:cNvSpPr/>
              <p:nvPr/>
            </p:nvSpPr>
            <p:spPr>
              <a:xfrm>
                <a:off x="2334300"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3" name="Google Shape;12123;p59"/>
              <p:cNvSpPr/>
              <p:nvPr/>
            </p:nvSpPr>
            <p:spPr>
              <a:xfrm>
                <a:off x="227857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4" name="Google Shape;12124;p59"/>
              <p:cNvSpPr/>
              <p:nvPr/>
            </p:nvSpPr>
            <p:spPr>
              <a:xfrm>
                <a:off x="2223150"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59"/>
              <p:cNvSpPr/>
              <p:nvPr/>
            </p:nvSpPr>
            <p:spPr>
              <a:xfrm>
                <a:off x="2167425"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6" name="Google Shape;12126;p59"/>
              <p:cNvSpPr/>
              <p:nvPr/>
            </p:nvSpPr>
            <p:spPr>
              <a:xfrm>
                <a:off x="2334300" y="43173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7" name="Google Shape;12127;p59"/>
              <p:cNvSpPr/>
              <p:nvPr/>
            </p:nvSpPr>
            <p:spPr>
              <a:xfrm>
                <a:off x="2278575"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8" name="Google Shape;12128;p59"/>
              <p:cNvSpPr/>
              <p:nvPr/>
            </p:nvSpPr>
            <p:spPr>
              <a:xfrm>
                <a:off x="2223150"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9" name="Google Shape;12129;p59"/>
              <p:cNvSpPr/>
              <p:nvPr/>
            </p:nvSpPr>
            <p:spPr>
              <a:xfrm>
                <a:off x="2278575" y="4368700"/>
                <a:ext cx="55750" cy="60126"/>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0" name="Google Shape;12130;p59"/>
            <p:cNvSpPr/>
            <p:nvPr/>
          </p:nvSpPr>
          <p:spPr>
            <a:xfrm>
              <a:off x="5953050" y="227852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1" name="Google Shape;12131;p59"/>
          <p:cNvGrpSpPr/>
          <p:nvPr/>
        </p:nvGrpSpPr>
        <p:grpSpPr>
          <a:xfrm flipH="1">
            <a:off x="2457408" y="2323187"/>
            <a:ext cx="236414" cy="213775"/>
            <a:chOff x="5674475" y="2222800"/>
            <a:chExt cx="389800" cy="334076"/>
          </a:xfrm>
        </p:grpSpPr>
        <p:sp>
          <p:nvSpPr>
            <p:cNvPr id="12132" name="Google Shape;12132;p59"/>
            <p:cNvSpPr/>
            <p:nvPr/>
          </p:nvSpPr>
          <p:spPr>
            <a:xfrm>
              <a:off x="5785925" y="2445400"/>
              <a:ext cx="167127"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59"/>
            <p:cNvSpPr/>
            <p:nvPr/>
          </p:nvSpPr>
          <p:spPr>
            <a:xfrm>
              <a:off x="5730200" y="2389975"/>
              <a:ext cx="278599"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4" name="Google Shape;12134;p59"/>
            <p:cNvSpPr/>
            <p:nvPr/>
          </p:nvSpPr>
          <p:spPr>
            <a:xfrm>
              <a:off x="5730200" y="2222800"/>
              <a:ext cx="278599"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5" name="Google Shape;12135;p59"/>
            <p:cNvSpPr/>
            <p:nvPr/>
          </p:nvSpPr>
          <p:spPr>
            <a:xfrm>
              <a:off x="5674475" y="2278525"/>
              <a:ext cx="389798" cy="111651"/>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6" name="Google Shape;12136;p59"/>
            <p:cNvGrpSpPr/>
            <p:nvPr/>
          </p:nvGrpSpPr>
          <p:grpSpPr>
            <a:xfrm>
              <a:off x="5674475" y="2222800"/>
              <a:ext cx="389800" cy="334076"/>
              <a:chOff x="2111700" y="4094750"/>
              <a:chExt cx="389800" cy="334076"/>
            </a:xfrm>
          </p:grpSpPr>
          <p:sp>
            <p:nvSpPr>
              <p:cNvPr id="12137" name="Google Shape;12137;p59"/>
              <p:cNvSpPr/>
              <p:nvPr/>
            </p:nvSpPr>
            <p:spPr>
              <a:xfrm>
                <a:off x="239002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8" name="Google Shape;12138;p59"/>
              <p:cNvSpPr/>
              <p:nvPr/>
            </p:nvSpPr>
            <p:spPr>
              <a:xfrm>
                <a:off x="2334300" y="4094750"/>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9" name="Google Shape;12139;p59"/>
              <p:cNvSpPr/>
              <p:nvPr/>
            </p:nvSpPr>
            <p:spPr>
              <a:xfrm>
                <a:off x="227857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0" name="Google Shape;12140;p59"/>
              <p:cNvSpPr/>
              <p:nvPr/>
            </p:nvSpPr>
            <p:spPr>
              <a:xfrm>
                <a:off x="2223150"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1" name="Google Shape;12141;p59"/>
              <p:cNvSpPr/>
              <p:nvPr/>
            </p:nvSpPr>
            <p:spPr>
              <a:xfrm>
                <a:off x="2167425" y="40947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2" name="Google Shape;12142;p59"/>
              <p:cNvSpPr/>
              <p:nvPr/>
            </p:nvSpPr>
            <p:spPr>
              <a:xfrm>
                <a:off x="244575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3" name="Google Shape;12143;p59"/>
              <p:cNvSpPr/>
              <p:nvPr/>
            </p:nvSpPr>
            <p:spPr>
              <a:xfrm>
                <a:off x="2223000" y="415047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4" name="Google Shape;12144;p59"/>
              <p:cNvSpPr/>
              <p:nvPr/>
            </p:nvSpPr>
            <p:spPr>
              <a:xfrm>
                <a:off x="233430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59"/>
              <p:cNvSpPr/>
              <p:nvPr/>
            </p:nvSpPr>
            <p:spPr>
              <a:xfrm>
                <a:off x="2278575"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59"/>
              <p:cNvSpPr/>
              <p:nvPr/>
            </p:nvSpPr>
            <p:spPr>
              <a:xfrm>
                <a:off x="2167425"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59"/>
              <p:cNvSpPr/>
              <p:nvPr/>
            </p:nvSpPr>
            <p:spPr>
              <a:xfrm>
                <a:off x="2111700"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8" name="Google Shape;12148;p59"/>
              <p:cNvSpPr/>
              <p:nvPr/>
            </p:nvSpPr>
            <p:spPr>
              <a:xfrm>
                <a:off x="24457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9" name="Google Shape;12149;p59"/>
              <p:cNvSpPr/>
              <p:nvPr/>
            </p:nvSpPr>
            <p:spPr>
              <a:xfrm>
                <a:off x="2390025" y="420620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0" name="Google Shape;12150;p59"/>
              <p:cNvSpPr/>
              <p:nvPr/>
            </p:nvSpPr>
            <p:spPr>
              <a:xfrm>
                <a:off x="23343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1" name="Google Shape;12151;p59"/>
              <p:cNvSpPr/>
              <p:nvPr/>
            </p:nvSpPr>
            <p:spPr>
              <a:xfrm>
                <a:off x="227857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2" name="Google Shape;12152;p59"/>
              <p:cNvSpPr/>
              <p:nvPr/>
            </p:nvSpPr>
            <p:spPr>
              <a:xfrm>
                <a:off x="22231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3" name="Google Shape;12153;p59"/>
              <p:cNvSpPr/>
              <p:nvPr/>
            </p:nvSpPr>
            <p:spPr>
              <a:xfrm>
                <a:off x="216742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4" name="Google Shape;12154;p59"/>
              <p:cNvSpPr/>
              <p:nvPr/>
            </p:nvSpPr>
            <p:spPr>
              <a:xfrm>
                <a:off x="21117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5" name="Google Shape;12155;p59"/>
              <p:cNvSpPr/>
              <p:nvPr/>
            </p:nvSpPr>
            <p:spPr>
              <a:xfrm>
                <a:off x="239002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6" name="Google Shape;12156;p59"/>
              <p:cNvSpPr/>
              <p:nvPr/>
            </p:nvSpPr>
            <p:spPr>
              <a:xfrm>
                <a:off x="2334300"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7" name="Google Shape;12157;p59"/>
              <p:cNvSpPr/>
              <p:nvPr/>
            </p:nvSpPr>
            <p:spPr>
              <a:xfrm>
                <a:off x="227857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8" name="Google Shape;12158;p59"/>
              <p:cNvSpPr/>
              <p:nvPr/>
            </p:nvSpPr>
            <p:spPr>
              <a:xfrm>
                <a:off x="2223150"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9" name="Google Shape;12159;p59"/>
              <p:cNvSpPr/>
              <p:nvPr/>
            </p:nvSpPr>
            <p:spPr>
              <a:xfrm>
                <a:off x="2167425"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0" name="Google Shape;12160;p59"/>
              <p:cNvSpPr/>
              <p:nvPr/>
            </p:nvSpPr>
            <p:spPr>
              <a:xfrm>
                <a:off x="2334300" y="43173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1" name="Google Shape;12161;p59"/>
              <p:cNvSpPr/>
              <p:nvPr/>
            </p:nvSpPr>
            <p:spPr>
              <a:xfrm>
                <a:off x="2278575"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2" name="Google Shape;12162;p59"/>
              <p:cNvSpPr/>
              <p:nvPr/>
            </p:nvSpPr>
            <p:spPr>
              <a:xfrm>
                <a:off x="2223150"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59"/>
              <p:cNvSpPr/>
              <p:nvPr/>
            </p:nvSpPr>
            <p:spPr>
              <a:xfrm>
                <a:off x="2278575" y="4368700"/>
                <a:ext cx="55750" cy="60126"/>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4" name="Google Shape;12164;p59"/>
            <p:cNvSpPr/>
            <p:nvPr/>
          </p:nvSpPr>
          <p:spPr>
            <a:xfrm>
              <a:off x="5953050" y="227852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n analysis of what mechanics make the game great and my thoughts on why the Pokemon games are successful.&#10;My first Project of this kind.&#10;&#10;Feel free to tell me what you think, Discussion, criticism, and feedback are appreciated." id="12165" name="Google Shape;12165;p59" title="What makes Pokemon Good: A Game Analysis">
            <a:hlinkClick r:id="rId3"/>
          </p:cNvPr>
          <p:cNvPicPr preferRelativeResize="0"/>
          <p:nvPr/>
        </p:nvPicPr>
        <p:blipFill>
          <a:blip r:embed="rId4">
            <a:alphaModFix/>
          </a:blip>
          <a:stretch>
            <a:fillRect/>
          </a:stretch>
        </p:blipFill>
        <p:spPr>
          <a:xfrm>
            <a:off x="4260300" y="11680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5"/>
                                        </p:tgtEl>
                                        <p:attrNameLst>
                                          <p:attrName>style.visibility</p:attrName>
                                        </p:attrNameLst>
                                      </p:cBhvr>
                                      <p:to>
                                        <p:strVal val="visible"/>
                                      </p:to>
                                    </p:set>
                                    <p:animEffect filter="fade" transition="in">
                                      <p:cBhvr>
                                        <p:cTn dur="1000"/>
                                        <p:tgtEl>
                                          <p:spTgt spid="12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9" name="Shape 12169"/>
        <p:cNvGrpSpPr/>
        <p:nvPr/>
      </p:nvGrpSpPr>
      <p:grpSpPr>
        <a:xfrm>
          <a:off x="0" y="0"/>
          <a:ext cx="0" cy="0"/>
          <a:chOff x="0" y="0"/>
          <a:chExt cx="0" cy="0"/>
        </a:xfrm>
      </p:grpSpPr>
      <p:sp>
        <p:nvSpPr>
          <p:cNvPr id="12170" name="Google Shape;12170;p60"/>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Pokemon Platinum Game Pillars</a:t>
            </a:r>
            <a:endParaRPr/>
          </a:p>
        </p:txBody>
      </p:sp>
      <p:sp>
        <p:nvSpPr>
          <p:cNvPr id="12171" name="Google Shape;12171;p60"/>
          <p:cNvSpPr txBox="1"/>
          <p:nvPr>
            <p:ph idx="2" type="title"/>
          </p:nvPr>
        </p:nvSpPr>
        <p:spPr>
          <a:xfrm>
            <a:off x="4295750" y="1139425"/>
            <a:ext cx="4663200" cy="39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600"/>
              <a:t>Pillar 2: Combat</a:t>
            </a:r>
            <a:endParaRPr sz="2600"/>
          </a:p>
        </p:txBody>
      </p:sp>
      <p:sp>
        <p:nvSpPr>
          <p:cNvPr id="12172" name="Google Shape;12172;p60"/>
          <p:cNvSpPr txBox="1"/>
          <p:nvPr>
            <p:ph idx="1" type="subTitle"/>
          </p:nvPr>
        </p:nvSpPr>
        <p:spPr>
          <a:xfrm>
            <a:off x="5861624" y="1542650"/>
            <a:ext cx="3918600" cy="51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u="sng">
                <a:latin typeface="Advent Pro"/>
                <a:ea typeface="Advent Pro"/>
                <a:cs typeface="Advent Pro"/>
                <a:sym typeface="Advent Pro"/>
              </a:rPr>
              <a:t>Players get to Fight (5:52-8:49)</a:t>
            </a:r>
            <a:endParaRPr b="1" i="1" u="sng">
              <a:latin typeface="Advent Pro"/>
              <a:ea typeface="Advent Pro"/>
              <a:cs typeface="Advent Pro"/>
              <a:sym typeface="Advent Pro"/>
            </a:endParaRPr>
          </a:p>
        </p:txBody>
      </p:sp>
      <p:grpSp>
        <p:nvGrpSpPr>
          <p:cNvPr id="12173" name="Google Shape;12173;p60"/>
          <p:cNvGrpSpPr/>
          <p:nvPr/>
        </p:nvGrpSpPr>
        <p:grpSpPr>
          <a:xfrm rot="-5400000">
            <a:off x="1834596" y="535371"/>
            <a:ext cx="242781" cy="161857"/>
            <a:chOff x="2500050" y="3730175"/>
            <a:chExt cx="2619000" cy="1746025"/>
          </a:xfrm>
        </p:grpSpPr>
        <p:sp>
          <p:nvSpPr>
            <p:cNvPr id="12174" name="Google Shape;12174;p6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6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6" name="Google Shape;12176;p6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7" name="Google Shape;12177;p6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8" name="Google Shape;12178;p60"/>
          <p:cNvGrpSpPr/>
          <p:nvPr/>
        </p:nvGrpSpPr>
        <p:grpSpPr>
          <a:xfrm rot="5400000">
            <a:off x="7058871" y="535371"/>
            <a:ext cx="242781" cy="161857"/>
            <a:chOff x="2500050" y="3730175"/>
            <a:chExt cx="2619000" cy="1746025"/>
          </a:xfrm>
        </p:grpSpPr>
        <p:sp>
          <p:nvSpPr>
            <p:cNvPr id="12179" name="Google Shape;12179;p6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0" name="Google Shape;12180;p6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1" name="Google Shape;12181;p6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2" name="Google Shape;12182;p6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83" name="Google Shape;12183;p60"/>
          <p:cNvSpPr/>
          <p:nvPr/>
        </p:nvSpPr>
        <p:spPr>
          <a:xfrm flipH="1">
            <a:off x="5562305" y="4071479"/>
            <a:ext cx="3581700" cy="466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4" name="Google Shape;12184;p60"/>
          <p:cNvSpPr/>
          <p:nvPr/>
        </p:nvSpPr>
        <p:spPr>
          <a:xfrm flipH="1">
            <a:off x="5562305" y="4543411"/>
            <a:ext cx="3581700" cy="1281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60"/>
          <p:cNvSpPr/>
          <p:nvPr/>
        </p:nvSpPr>
        <p:spPr>
          <a:xfrm flipH="1">
            <a:off x="5562305" y="4676708"/>
            <a:ext cx="3581700" cy="466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60"/>
          <p:cNvSpPr/>
          <p:nvPr/>
        </p:nvSpPr>
        <p:spPr>
          <a:xfrm flipH="1">
            <a:off x="8110205" y="2351902"/>
            <a:ext cx="1033800" cy="382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7" name="Google Shape;12187;p60"/>
          <p:cNvSpPr/>
          <p:nvPr/>
        </p:nvSpPr>
        <p:spPr>
          <a:xfrm flipH="1">
            <a:off x="8110205" y="2738387"/>
            <a:ext cx="1033800" cy="105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8" name="Google Shape;12188;p60"/>
          <p:cNvSpPr/>
          <p:nvPr/>
        </p:nvSpPr>
        <p:spPr>
          <a:xfrm flipH="1">
            <a:off x="8110205" y="2843369"/>
            <a:ext cx="1033800" cy="1227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89" name="Google Shape;12189;p60"/>
          <p:cNvGrpSpPr/>
          <p:nvPr/>
        </p:nvGrpSpPr>
        <p:grpSpPr>
          <a:xfrm flipH="1">
            <a:off x="8440327" y="2351424"/>
            <a:ext cx="373533" cy="1719921"/>
            <a:chOff x="573900" y="1154950"/>
            <a:chExt cx="538000" cy="2396100"/>
          </a:xfrm>
        </p:grpSpPr>
        <p:sp>
          <p:nvSpPr>
            <p:cNvPr id="12190" name="Google Shape;12190;p60"/>
            <p:cNvSpPr/>
            <p:nvPr/>
          </p:nvSpPr>
          <p:spPr>
            <a:xfrm>
              <a:off x="5739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60"/>
            <p:cNvSpPr/>
            <p:nvPr/>
          </p:nvSpPr>
          <p:spPr>
            <a:xfrm>
              <a:off x="10402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2" name="Google Shape;12192;p60"/>
            <p:cNvSpPr/>
            <p:nvPr/>
          </p:nvSpPr>
          <p:spPr>
            <a:xfrm>
              <a:off x="595400" y="13773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3" name="Google Shape;12193;p60"/>
            <p:cNvSpPr/>
            <p:nvPr/>
          </p:nvSpPr>
          <p:spPr>
            <a:xfrm>
              <a:off x="595400" y="17540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4" name="Google Shape;12194;p60"/>
            <p:cNvSpPr/>
            <p:nvPr/>
          </p:nvSpPr>
          <p:spPr>
            <a:xfrm>
              <a:off x="613325" y="213063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5" name="Google Shape;12195;p60"/>
            <p:cNvSpPr/>
            <p:nvPr/>
          </p:nvSpPr>
          <p:spPr>
            <a:xfrm>
              <a:off x="595400" y="250726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60"/>
            <p:cNvSpPr/>
            <p:nvPr/>
          </p:nvSpPr>
          <p:spPr>
            <a:xfrm>
              <a:off x="595400" y="28838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60"/>
            <p:cNvSpPr/>
            <p:nvPr/>
          </p:nvSpPr>
          <p:spPr>
            <a:xfrm>
              <a:off x="613325" y="32605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8" name="Google Shape;12198;p60"/>
          <p:cNvGrpSpPr/>
          <p:nvPr/>
        </p:nvGrpSpPr>
        <p:grpSpPr>
          <a:xfrm>
            <a:off x="6190237" y="3471392"/>
            <a:ext cx="755491" cy="595946"/>
            <a:chOff x="5373550" y="3295650"/>
            <a:chExt cx="964375" cy="723850"/>
          </a:xfrm>
        </p:grpSpPr>
        <p:sp>
          <p:nvSpPr>
            <p:cNvPr id="12199" name="Google Shape;12199;p60"/>
            <p:cNvSpPr/>
            <p:nvPr/>
          </p:nvSpPr>
          <p:spPr>
            <a:xfrm>
              <a:off x="5454100" y="3295650"/>
              <a:ext cx="803100" cy="8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60"/>
            <p:cNvSpPr/>
            <p:nvPr/>
          </p:nvSpPr>
          <p:spPr>
            <a:xfrm>
              <a:off x="5374475" y="3377800"/>
              <a:ext cx="963300" cy="64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1" name="Google Shape;12201;p60"/>
            <p:cNvSpPr/>
            <p:nvPr/>
          </p:nvSpPr>
          <p:spPr>
            <a:xfrm>
              <a:off x="5453189" y="3295650"/>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2" name="Google Shape;12202;p60"/>
            <p:cNvSpPr/>
            <p:nvPr/>
          </p:nvSpPr>
          <p:spPr>
            <a:xfrm>
              <a:off x="5533695" y="3295650"/>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60"/>
            <p:cNvSpPr/>
            <p:nvPr/>
          </p:nvSpPr>
          <p:spPr>
            <a:xfrm>
              <a:off x="5614635" y="3295650"/>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60"/>
            <p:cNvSpPr/>
            <p:nvPr/>
          </p:nvSpPr>
          <p:spPr>
            <a:xfrm>
              <a:off x="5694274" y="3295650"/>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5" name="Google Shape;12205;p60"/>
            <p:cNvSpPr/>
            <p:nvPr/>
          </p:nvSpPr>
          <p:spPr>
            <a:xfrm>
              <a:off x="5774780" y="3295650"/>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6" name="Google Shape;12206;p60"/>
            <p:cNvSpPr/>
            <p:nvPr/>
          </p:nvSpPr>
          <p:spPr>
            <a:xfrm>
              <a:off x="5855286" y="3295650"/>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7" name="Google Shape;12207;p60"/>
            <p:cNvSpPr/>
            <p:nvPr/>
          </p:nvSpPr>
          <p:spPr>
            <a:xfrm>
              <a:off x="5935792" y="3295650"/>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60"/>
            <p:cNvSpPr/>
            <p:nvPr/>
          </p:nvSpPr>
          <p:spPr>
            <a:xfrm>
              <a:off x="6015865" y="3295650"/>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60"/>
            <p:cNvSpPr/>
            <p:nvPr/>
          </p:nvSpPr>
          <p:spPr>
            <a:xfrm>
              <a:off x="6096371" y="3295650"/>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60"/>
            <p:cNvSpPr/>
            <p:nvPr/>
          </p:nvSpPr>
          <p:spPr>
            <a:xfrm>
              <a:off x="6176877" y="3295650"/>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1" name="Google Shape;12211;p60"/>
            <p:cNvSpPr/>
            <p:nvPr/>
          </p:nvSpPr>
          <p:spPr>
            <a:xfrm>
              <a:off x="5373550" y="3376156"/>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2" name="Google Shape;12212;p60"/>
            <p:cNvSpPr/>
            <p:nvPr/>
          </p:nvSpPr>
          <p:spPr>
            <a:xfrm>
              <a:off x="5453189" y="3376156"/>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3" name="Google Shape;12213;p60"/>
            <p:cNvSpPr/>
            <p:nvPr/>
          </p:nvSpPr>
          <p:spPr>
            <a:xfrm>
              <a:off x="5533695" y="3376156"/>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60"/>
            <p:cNvSpPr/>
            <p:nvPr/>
          </p:nvSpPr>
          <p:spPr>
            <a:xfrm>
              <a:off x="5614635" y="3376156"/>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5" name="Google Shape;12215;p60"/>
            <p:cNvSpPr/>
            <p:nvPr/>
          </p:nvSpPr>
          <p:spPr>
            <a:xfrm>
              <a:off x="5694274" y="3376156"/>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6" name="Google Shape;12216;p60"/>
            <p:cNvSpPr/>
            <p:nvPr/>
          </p:nvSpPr>
          <p:spPr>
            <a:xfrm>
              <a:off x="5774780" y="3376156"/>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60"/>
            <p:cNvSpPr/>
            <p:nvPr/>
          </p:nvSpPr>
          <p:spPr>
            <a:xfrm>
              <a:off x="5855286" y="3376156"/>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8" name="Google Shape;12218;p60"/>
            <p:cNvSpPr/>
            <p:nvPr/>
          </p:nvSpPr>
          <p:spPr>
            <a:xfrm>
              <a:off x="5935792" y="3376156"/>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9" name="Google Shape;12219;p60"/>
            <p:cNvSpPr/>
            <p:nvPr/>
          </p:nvSpPr>
          <p:spPr>
            <a:xfrm>
              <a:off x="6015865" y="3376156"/>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0" name="Google Shape;12220;p60"/>
            <p:cNvSpPr/>
            <p:nvPr/>
          </p:nvSpPr>
          <p:spPr>
            <a:xfrm>
              <a:off x="6096371" y="3376156"/>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1" name="Google Shape;12221;p60"/>
            <p:cNvSpPr/>
            <p:nvPr/>
          </p:nvSpPr>
          <p:spPr>
            <a:xfrm>
              <a:off x="6176877" y="3376156"/>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60"/>
            <p:cNvSpPr/>
            <p:nvPr/>
          </p:nvSpPr>
          <p:spPr>
            <a:xfrm>
              <a:off x="6257383" y="3376156"/>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60"/>
            <p:cNvSpPr/>
            <p:nvPr/>
          </p:nvSpPr>
          <p:spPr>
            <a:xfrm>
              <a:off x="5373550" y="3456662"/>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4" name="Google Shape;12224;p60"/>
            <p:cNvSpPr/>
            <p:nvPr/>
          </p:nvSpPr>
          <p:spPr>
            <a:xfrm>
              <a:off x="5453189" y="3456662"/>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5" name="Google Shape;12225;p60"/>
            <p:cNvSpPr/>
            <p:nvPr/>
          </p:nvSpPr>
          <p:spPr>
            <a:xfrm>
              <a:off x="5533695"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6" name="Google Shape;12226;p60"/>
            <p:cNvSpPr/>
            <p:nvPr/>
          </p:nvSpPr>
          <p:spPr>
            <a:xfrm>
              <a:off x="5614635" y="3456662"/>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7" name="Google Shape;12227;p60"/>
            <p:cNvSpPr/>
            <p:nvPr/>
          </p:nvSpPr>
          <p:spPr>
            <a:xfrm>
              <a:off x="5694274"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8" name="Google Shape;12228;p60"/>
            <p:cNvSpPr/>
            <p:nvPr/>
          </p:nvSpPr>
          <p:spPr>
            <a:xfrm>
              <a:off x="5774780"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60"/>
            <p:cNvSpPr/>
            <p:nvPr/>
          </p:nvSpPr>
          <p:spPr>
            <a:xfrm>
              <a:off x="5855286"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60"/>
            <p:cNvSpPr/>
            <p:nvPr/>
          </p:nvSpPr>
          <p:spPr>
            <a:xfrm>
              <a:off x="5935792"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1" name="Google Shape;12231;p60"/>
            <p:cNvSpPr/>
            <p:nvPr/>
          </p:nvSpPr>
          <p:spPr>
            <a:xfrm>
              <a:off x="6015865"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2" name="Google Shape;12232;p60"/>
            <p:cNvSpPr/>
            <p:nvPr/>
          </p:nvSpPr>
          <p:spPr>
            <a:xfrm>
              <a:off x="6096371"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3" name="Google Shape;12233;p60"/>
            <p:cNvSpPr/>
            <p:nvPr/>
          </p:nvSpPr>
          <p:spPr>
            <a:xfrm>
              <a:off x="6176877"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4" name="Google Shape;12234;p60"/>
            <p:cNvSpPr/>
            <p:nvPr/>
          </p:nvSpPr>
          <p:spPr>
            <a:xfrm>
              <a:off x="6257383" y="3456662"/>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5" name="Google Shape;12235;p60"/>
            <p:cNvSpPr/>
            <p:nvPr/>
          </p:nvSpPr>
          <p:spPr>
            <a:xfrm>
              <a:off x="5373550" y="3536735"/>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6" name="Google Shape;12236;p60"/>
            <p:cNvSpPr/>
            <p:nvPr/>
          </p:nvSpPr>
          <p:spPr>
            <a:xfrm>
              <a:off x="5453189" y="3536735"/>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7" name="Google Shape;12237;p60"/>
            <p:cNvSpPr/>
            <p:nvPr/>
          </p:nvSpPr>
          <p:spPr>
            <a:xfrm>
              <a:off x="5533695" y="3536735"/>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8" name="Google Shape;12238;p60"/>
            <p:cNvSpPr/>
            <p:nvPr/>
          </p:nvSpPr>
          <p:spPr>
            <a:xfrm>
              <a:off x="5614635" y="3536735"/>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9" name="Google Shape;12239;p60"/>
            <p:cNvSpPr/>
            <p:nvPr/>
          </p:nvSpPr>
          <p:spPr>
            <a:xfrm>
              <a:off x="5694274" y="3536735"/>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0" name="Google Shape;12240;p60"/>
            <p:cNvSpPr/>
            <p:nvPr/>
          </p:nvSpPr>
          <p:spPr>
            <a:xfrm>
              <a:off x="5774780" y="3536735"/>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1" name="Google Shape;12241;p60"/>
            <p:cNvSpPr/>
            <p:nvPr/>
          </p:nvSpPr>
          <p:spPr>
            <a:xfrm>
              <a:off x="5855286" y="3536735"/>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2" name="Google Shape;12242;p60"/>
            <p:cNvSpPr/>
            <p:nvPr/>
          </p:nvSpPr>
          <p:spPr>
            <a:xfrm>
              <a:off x="5935792" y="3536735"/>
              <a:ext cx="80542" cy="80542"/>
            </a:xfrm>
            <a:custGeom>
              <a:rect b="b" l="l" r="r" t="t"/>
              <a:pathLst>
                <a:path extrusionOk="0" h="2230" w="2230">
                  <a:moveTo>
                    <a:pt x="0" y="0"/>
                  </a:moveTo>
                  <a:lnTo>
                    <a:pt x="0" y="2229"/>
                  </a:lnTo>
                  <a:lnTo>
                    <a:pt x="2229" y="2229"/>
                  </a:lnTo>
                  <a:lnTo>
                    <a:pt x="2229"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3" name="Google Shape;12243;p60"/>
            <p:cNvSpPr/>
            <p:nvPr/>
          </p:nvSpPr>
          <p:spPr>
            <a:xfrm>
              <a:off x="6015865" y="3536735"/>
              <a:ext cx="80542" cy="80542"/>
            </a:xfrm>
            <a:custGeom>
              <a:rect b="b" l="l" r="r" t="t"/>
              <a:pathLst>
                <a:path extrusionOk="0" h="2230" w="2230">
                  <a:moveTo>
                    <a:pt x="0" y="0"/>
                  </a:moveTo>
                  <a:lnTo>
                    <a:pt x="0" y="2229"/>
                  </a:lnTo>
                  <a:lnTo>
                    <a:pt x="2229" y="2229"/>
                  </a:lnTo>
                  <a:lnTo>
                    <a:pt x="2229" y="0"/>
                  </a:lnTo>
                  <a:close/>
                </a:path>
              </a:pathLst>
            </a:custGeom>
            <a:solidFill>
              <a:srgbClr val="FFF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4" name="Google Shape;12244;p60"/>
            <p:cNvSpPr/>
            <p:nvPr/>
          </p:nvSpPr>
          <p:spPr>
            <a:xfrm>
              <a:off x="6096371" y="3536735"/>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5" name="Google Shape;12245;p60"/>
            <p:cNvSpPr/>
            <p:nvPr/>
          </p:nvSpPr>
          <p:spPr>
            <a:xfrm>
              <a:off x="6176877" y="3536735"/>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6" name="Google Shape;12246;p60"/>
            <p:cNvSpPr/>
            <p:nvPr/>
          </p:nvSpPr>
          <p:spPr>
            <a:xfrm>
              <a:off x="6257383" y="3536735"/>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7" name="Google Shape;12247;p60"/>
            <p:cNvSpPr/>
            <p:nvPr/>
          </p:nvSpPr>
          <p:spPr>
            <a:xfrm>
              <a:off x="5373550" y="3617241"/>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8" name="Google Shape;12248;p60"/>
            <p:cNvSpPr/>
            <p:nvPr/>
          </p:nvSpPr>
          <p:spPr>
            <a:xfrm>
              <a:off x="5453189" y="3617241"/>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9" name="Google Shape;12249;p60"/>
            <p:cNvSpPr/>
            <p:nvPr/>
          </p:nvSpPr>
          <p:spPr>
            <a:xfrm>
              <a:off x="5533695" y="3617241"/>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0" name="Google Shape;12250;p60"/>
            <p:cNvSpPr/>
            <p:nvPr/>
          </p:nvSpPr>
          <p:spPr>
            <a:xfrm>
              <a:off x="5614635" y="3617241"/>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1" name="Google Shape;12251;p60"/>
            <p:cNvSpPr/>
            <p:nvPr/>
          </p:nvSpPr>
          <p:spPr>
            <a:xfrm>
              <a:off x="5694274" y="3617241"/>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2" name="Google Shape;12252;p60"/>
            <p:cNvSpPr/>
            <p:nvPr/>
          </p:nvSpPr>
          <p:spPr>
            <a:xfrm>
              <a:off x="5774780" y="3617241"/>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3" name="Google Shape;12253;p60"/>
            <p:cNvSpPr/>
            <p:nvPr/>
          </p:nvSpPr>
          <p:spPr>
            <a:xfrm>
              <a:off x="5855286" y="3617241"/>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4" name="Google Shape;12254;p60"/>
            <p:cNvSpPr/>
            <p:nvPr/>
          </p:nvSpPr>
          <p:spPr>
            <a:xfrm>
              <a:off x="5935792" y="3617241"/>
              <a:ext cx="80542" cy="80542"/>
            </a:xfrm>
            <a:custGeom>
              <a:rect b="b" l="l" r="r" t="t"/>
              <a:pathLst>
                <a:path extrusionOk="0" h="2230" w="2230">
                  <a:moveTo>
                    <a:pt x="0" y="0"/>
                  </a:moveTo>
                  <a:lnTo>
                    <a:pt x="0" y="2229"/>
                  </a:lnTo>
                  <a:lnTo>
                    <a:pt x="2229" y="2229"/>
                  </a:lnTo>
                  <a:lnTo>
                    <a:pt x="2229"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60"/>
            <p:cNvSpPr/>
            <p:nvPr/>
          </p:nvSpPr>
          <p:spPr>
            <a:xfrm>
              <a:off x="6015865" y="3617241"/>
              <a:ext cx="80542" cy="80542"/>
            </a:xfrm>
            <a:custGeom>
              <a:rect b="b" l="l" r="r" t="t"/>
              <a:pathLst>
                <a:path extrusionOk="0" h="2230" w="2230">
                  <a:moveTo>
                    <a:pt x="0" y="0"/>
                  </a:moveTo>
                  <a:lnTo>
                    <a:pt x="0" y="2229"/>
                  </a:lnTo>
                  <a:lnTo>
                    <a:pt x="2229" y="2229"/>
                  </a:lnTo>
                  <a:lnTo>
                    <a:pt x="2229" y="0"/>
                  </a:lnTo>
                  <a:close/>
                </a:path>
              </a:pathLst>
            </a:custGeom>
            <a:solidFill>
              <a:srgbClr val="E2D2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6" name="Google Shape;12256;p60"/>
            <p:cNvSpPr/>
            <p:nvPr/>
          </p:nvSpPr>
          <p:spPr>
            <a:xfrm>
              <a:off x="6096371" y="3617241"/>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7" name="Google Shape;12257;p60"/>
            <p:cNvSpPr/>
            <p:nvPr/>
          </p:nvSpPr>
          <p:spPr>
            <a:xfrm>
              <a:off x="6176877" y="3617241"/>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8" name="Google Shape;12258;p60"/>
            <p:cNvSpPr/>
            <p:nvPr/>
          </p:nvSpPr>
          <p:spPr>
            <a:xfrm>
              <a:off x="6257383" y="3617241"/>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9" name="Google Shape;12259;p60"/>
            <p:cNvSpPr/>
            <p:nvPr/>
          </p:nvSpPr>
          <p:spPr>
            <a:xfrm>
              <a:off x="5373550" y="3697748"/>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0" name="Google Shape;12260;p60"/>
            <p:cNvSpPr/>
            <p:nvPr/>
          </p:nvSpPr>
          <p:spPr>
            <a:xfrm>
              <a:off x="5453189"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1" name="Google Shape;12261;p60"/>
            <p:cNvSpPr/>
            <p:nvPr/>
          </p:nvSpPr>
          <p:spPr>
            <a:xfrm>
              <a:off x="5533695"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2" name="Google Shape;12262;p60"/>
            <p:cNvSpPr/>
            <p:nvPr/>
          </p:nvSpPr>
          <p:spPr>
            <a:xfrm>
              <a:off x="5614635" y="3697748"/>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3" name="Google Shape;12263;p60"/>
            <p:cNvSpPr/>
            <p:nvPr/>
          </p:nvSpPr>
          <p:spPr>
            <a:xfrm>
              <a:off x="5694274" y="3697748"/>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60"/>
            <p:cNvSpPr/>
            <p:nvPr/>
          </p:nvSpPr>
          <p:spPr>
            <a:xfrm>
              <a:off x="5774780"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5" name="Google Shape;12265;p60"/>
            <p:cNvSpPr/>
            <p:nvPr/>
          </p:nvSpPr>
          <p:spPr>
            <a:xfrm>
              <a:off x="5855286"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6" name="Google Shape;12266;p60"/>
            <p:cNvSpPr/>
            <p:nvPr/>
          </p:nvSpPr>
          <p:spPr>
            <a:xfrm>
              <a:off x="5935792"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60"/>
            <p:cNvSpPr/>
            <p:nvPr/>
          </p:nvSpPr>
          <p:spPr>
            <a:xfrm>
              <a:off x="6015865" y="3697748"/>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8" name="Google Shape;12268;p60"/>
            <p:cNvSpPr/>
            <p:nvPr/>
          </p:nvSpPr>
          <p:spPr>
            <a:xfrm>
              <a:off x="6096371" y="3697748"/>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9" name="Google Shape;12269;p60"/>
            <p:cNvSpPr/>
            <p:nvPr/>
          </p:nvSpPr>
          <p:spPr>
            <a:xfrm>
              <a:off x="6176877" y="3697748"/>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60"/>
            <p:cNvSpPr/>
            <p:nvPr/>
          </p:nvSpPr>
          <p:spPr>
            <a:xfrm>
              <a:off x="6257383" y="3697748"/>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1" name="Google Shape;12271;p60"/>
            <p:cNvSpPr/>
            <p:nvPr/>
          </p:nvSpPr>
          <p:spPr>
            <a:xfrm>
              <a:off x="5373550" y="3778254"/>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2" name="Google Shape;12272;p60"/>
            <p:cNvSpPr/>
            <p:nvPr/>
          </p:nvSpPr>
          <p:spPr>
            <a:xfrm>
              <a:off x="5453189" y="3778254"/>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3" name="Google Shape;12273;p60"/>
            <p:cNvSpPr/>
            <p:nvPr/>
          </p:nvSpPr>
          <p:spPr>
            <a:xfrm>
              <a:off x="5533695" y="3778254"/>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4" name="Google Shape;12274;p60"/>
            <p:cNvSpPr/>
            <p:nvPr/>
          </p:nvSpPr>
          <p:spPr>
            <a:xfrm>
              <a:off x="5614635"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5" name="Google Shape;12275;p60"/>
            <p:cNvSpPr/>
            <p:nvPr/>
          </p:nvSpPr>
          <p:spPr>
            <a:xfrm>
              <a:off x="5694274" y="3778254"/>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6" name="Google Shape;12276;p60"/>
            <p:cNvSpPr/>
            <p:nvPr/>
          </p:nvSpPr>
          <p:spPr>
            <a:xfrm>
              <a:off x="5774780" y="3778254"/>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60"/>
            <p:cNvSpPr/>
            <p:nvPr/>
          </p:nvSpPr>
          <p:spPr>
            <a:xfrm>
              <a:off x="5855286"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8" name="Google Shape;12278;p60"/>
            <p:cNvSpPr/>
            <p:nvPr/>
          </p:nvSpPr>
          <p:spPr>
            <a:xfrm>
              <a:off x="5935792"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9" name="Google Shape;12279;p60"/>
            <p:cNvSpPr/>
            <p:nvPr/>
          </p:nvSpPr>
          <p:spPr>
            <a:xfrm>
              <a:off x="6015865"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0" name="Google Shape;12280;p60"/>
            <p:cNvSpPr/>
            <p:nvPr/>
          </p:nvSpPr>
          <p:spPr>
            <a:xfrm>
              <a:off x="6096371"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1" name="Google Shape;12281;p60"/>
            <p:cNvSpPr/>
            <p:nvPr/>
          </p:nvSpPr>
          <p:spPr>
            <a:xfrm>
              <a:off x="6176877" y="3778254"/>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2" name="Google Shape;12282;p60"/>
            <p:cNvSpPr/>
            <p:nvPr/>
          </p:nvSpPr>
          <p:spPr>
            <a:xfrm>
              <a:off x="6257383" y="3778254"/>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3" name="Google Shape;12283;p60"/>
            <p:cNvSpPr/>
            <p:nvPr/>
          </p:nvSpPr>
          <p:spPr>
            <a:xfrm>
              <a:off x="5373550" y="3858327"/>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4" name="Google Shape;12284;p60"/>
            <p:cNvSpPr/>
            <p:nvPr/>
          </p:nvSpPr>
          <p:spPr>
            <a:xfrm>
              <a:off x="5453189" y="3858327"/>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5" name="Google Shape;12285;p60"/>
            <p:cNvSpPr/>
            <p:nvPr/>
          </p:nvSpPr>
          <p:spPr>
            <a:xfrm>
              <a:off x="5533695" y="3858327"/>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6" name="Google Shape;12286;p60"/>
            <p:cNvSpPr/>
            <p:nvPr/>
          </p:nvSpPr>
          <p:spPr>
            <a:xfrm>
              <a:off x="5614635" y="3858327"/>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7" name="Google Shape;12287;p60"/>
            <p:cNvSpPr/>
            <p:nvPr/>
          </p:nvSpPr>
          <p:spPr>
            <a:xfrm>
              <a:off x="5694274" y="3858327"/>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8" name="Google Shape;12288;p60"/>
            <p:cNvSpPr/>
            <p:nvPr/>
          </p:nvSpPr>
          <p:spPr>
            <a:xfrm>
              <a:off x="5774780" y="3858327"/>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9" name="Google Shape;12289;p60"/>
            <p:cNvSpPr/>
            <p:nvPr/>
          </p:nvSpPr>
          <p:spPr>
            <a:xfrm>
              <a:off x="5855286" y="3858327"/>
              <a:ext cx="80542" cy="80542"/>
            </a:xfrm>
            <a:custGeom>
              <a:rect b="b" l="l" r="r" t="t"/>
              <a:pathLst>
                <a:path extrusionOk="0" h="2230" w="2230">
                  <a:moveTo>
                    <a:pt x="0" y="0"/>
                  </a:moveTo>
                  <a:lnTo>
                    <a:pt x="0" y="2229"/>
                  </a:lnTo>
                  <a:lnTo>
                    <a:pt x="2229" y="2229"/>
                  </a:lnTo>
                  <a:lnTo>
                    <a:pt x="2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0" name="Google Shape;12290;p60"/>
            <p:cNvSpPr/>
            <p:nvPr/>
          </p:nvSpPr>
          <p:spPr>
            <a:xfrm>
              <a:off x="5935792" y="3858327"/>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1" name="Google Shape;12291;p60"/>
            <p:cNvSpPr/>
            <p:nvPr/>
          </p:nvSpPr>
          <p:spPr>
            <a:xfrm>
              <a:off x="6015865" y="3858327"/>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2" name="Google Shape;12292;p60"/>
            <p:cNvSpPr/>
            <p:nvPr/>
          </p:nvSpPr>
          <p:spPr>
            <a:xfrm>
              <a:off x="6096371" y="3858327"/>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3" name="Google Shape;12293;p60"/>
            <p:cNvSpPr/>
            <p:nvPr/>
          </p:nvSpPr>
          <p:spPr>
            <a:xfrm>
              <a:off x="6176877" y="3858327"/>
              <a:ext cx="80542" cy="80542"/>
            </a:xfrm>
            <a:custGeom>
              <a:rect b="b" l="l" r="r" t="t"/>
              <a:pathLst>
                <a:path extrusionOk="0" h="2230" w="2230">
                  <a:moveTo>
                    <a:pt x="0" y="0"/>
                  </a:moveTo>
                  <a:lnTo>
                    <a:pt x="0" y="2229"/>
                  </a:lnTo>
                  <a:lnTo>
                    <a:pt x="2229" y="2229"/>
                  </a:lnTo>
                  <a:lnTo>
                    <a:pt x="2229" y="0"/>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60"/>
            <p:cNvSpPr/>
            <p:nvPr/>
          </p:nvSpPr>
          <p:spPr>
            <a:xfrm>
              <a:off x="6257383" y="3858327"/>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60"/>
            <p:cNvSpPr/>
            <p:nvPr/>
          </p:nvSpPr>
          <p:spPr>
            <a:xfrm>
              <a:off x="5373550" y="3938833"/>
              <a:ext cx="80542" cy="80542"/>
            </a:xfrm>
            <a:custGeom>
              <a:rect b="b" l="l" r="r" t="t"/>
              <a:pathLst>
                <a:path extrusionOk="0" h="2230" w="2230">
                  <a:moveTo>
                    <a:pt x="0" y="0"/>
                  </a:moveTo>
                  <a:lnTo>
                    <a:pt x="0" y="2229"/>
                  </a:lnTo>
                  <a:lnTo>
                    <a:pt x="2229" y="2229"/>
                  </a:lnTo>
                  <a:lnTo>
                    <a:pt x="2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60"/>
            <p:cNvSpPr/>
            <p:nvPr/>
          </p:nvSpPr>
          <p:spPr>
            <a:xfrm>
              <a:off x="5453189" y="3938833"/>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60"/>
            <p:cNvSpPr/>
            <p:nvPr/>
          </p:nvSpPr>
          <p:spPr>
            <a:xfrm>
              <a:off x="5533695" y="3938833"/>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8" name="Google Shape;12298;p60"/>
            <p:cNvSpPr/>
            <p:nvPr/>
          </p:nvSpPr>
          <p:spPr>
            <a:xfrm>
              <a:off x="5614635" y="3938833"/>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9" name="Google Shape;12299;p60"/>
            <p:cNvSpPr/>
            <p:nvPr/>
          </p:nvSpPr>
          <p:spPr>
            <a:xfrm>
              <a:off x="5694274"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0" name="Google Shape;12300;p60"/>
            <p:cNvSpPr/>
            <p:nvPr/>
          </p:nvSpPr>
          <p:spPr>
            <a:xfrm>
              <a:off x="5774780" y="3938833"/>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1" name="Google Shape;12301;p60"/>
            <p:cNvSpPr/>
            <p:nvPr/>
          </p:nvSpPr>
          <p:spPr>
            <a:xfrm>
              <a:off x="5855286"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2" name="Google Shape;12302;p60"/>
            <p:cNvSpPr/>
            <p:nvPr/>
          </p:nvSpPr>
          <p:spPr>
            <a:xfrm>
              <a:off x="5935792"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3" name="Google Shape;12303;p60"/>
            <p:cNvSpPr/>
            <p:nvPr/>
          </p:nvSpPr>
          <p:spPr>
            <a:xfrm>
              <a:off x="6015865"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4" name="Google Shape;12304;p60"/>
            <p:cNvSpPr/>
            <p:nvPr/>
          </p:nvSpPr>
          <p:spPr>
            <a:xfrm>
              <a:off x="6096371"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5" name="Google Shape;12305;p60"/>
            <p:cNvSpPr/>
            <p:nvPr/>
          </p:nvSpPr>
          <p:spPr>
            <a:xfrm>
              <a:off x="6176877" y="3938833"/>
              <a:ext cx="80542" cy="80542"/>
            </a:xfrm>
            <a:custGeom>
              <a:rect b="b" l="l" r="r" t="t"/>
              <a:pathLst>
                <a:path extrusionOk="0" h="2230" w="2230">
                  <a:moveTo>
                    <a:pt x="0" y="0"/>
                  </a:moveTo>
                  <a:lnTo>
                    <a:pt x="0" y="2229"/>
                  </a:lnTo>
                  <a:lnTo>
                    <a:pt x="2229" y="2229"/>
                  </a:lnTo>
                  <a:lnTo>
                    <a:pt x="22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6" name="Google Shape;12306;p60"/>
            <p:cNvSpPr/>
            <p:nvPr/>
          </p:nvSpPr>
          <p:spPr>
            <a:xfrm>
              <a:off x="6257383" y="3938833"/>
              <a:ext cx="80542" cy="80542"/>
            </a:xfrm>
            <a:custGeom>
              <a:rect b="b" l="l" r="r" t="t"/>
              <a:pathLst>
                <a:path extrusionOk="0" h="2230" w="2230">
                  <a:moveTo>
                    <a:pt x="0" y="0"/>
                  </a:moveTo>
                  <a:lnTo>
                    <a:pt x="0" y="2229"/>
                  </a:lnTo>
                  <a:lnTo>
                    <a:pt x="2229" y="2229"/>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7" name="Google Shape;12307;p60"/>
          <p:cNvGrpSpPr/>
          <p:nvPr/>
        </p:nvGrpSpPr>
        <p:grpSpPr>
          <a:xfrm>
            <a:off x="6450184" y="3104470"/>
            <a:ext cx="236414" cy="213775"/>
            <a:chOff x="5674475" y="2222800"/>
            <a:chExt cx="389800" cy="334076"/>
          </a:xfrm>
        </p:grpSpPr>
        <p:sp>
          <p:nvSpPr>
            <p:cNvPr id="12308" name="Google Shape;12308;p60"/>
            <p:cNvSpPr/>
            <p:nvPr/>
          </p:nvSpPr>
          <p:spPr>
            <a:xfrm>
              <a:off x="5785925" y="2445400"/>
              <a:ext cx="167127"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9" name="Google Shape;12309;p60"/>
            <p:cNvSpPr/>
            <p:nvPr/>
          </p:nvSpPr>
          <p:spPr>
            <a:xfrm>
              <a:off x="5730200" y="2389975"/>
              <a:ext cx="278599"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0" name="Google Shape;12310;p60"/>
            <p:cNvSpPr/>
            <p:nvPr/>
          </p:nvSpPr>
          <p:spPr>
            <a:xfrm>
              <a:off x="5730200" y="2222800"/>
              <a:ext cx="278599"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1" name="Google Shape;12311;p60"/>
            <p:cNvSpPr/>
            <p:nvPr/>
          </p:nvSpPr>
          <p:spPr>
            <a:xfrm>
              <a:off x="5674475" y="2278525"/>
              <a:ext cx="389798" cy="111651"/>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2" name="Google Shape;12312;p60"/>
            <p:cNvGrpSpPr/>
            <p:nvPr/>
          </p:nvGrpSpPr>
          <p:grpSpPr>
            <a:xfrm>
              <a:off x="5674475" y="2222800"/>
              <a:ext cx="389800" cy="334076"/>
              <a:chOff x="2111700" y="4094750"/>
              <a:chExt cx="389800" cy="334076"/>
            </a:xfrm>
          </p:grpSpPr>
          <p:sp>
            <p:nvSpPr>
              <p:cNvPr id="12313" name="Google Shape;12313;p60"/>
              <p:cNvSpPr/>
              <p:nvPr/>
            </p:nvSpPr>
            <p:spPr>
              <a:xfrm>
                <a:off x="239002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4" name="Google Shape;12314;p60"/>
              <p:cNvSpPr/>
              <p:nvPr/>
            </p:nvSpPr>
            <p:spPr>
              <a:xfrm>
                <a:off x="2334300" y="4094750"/>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5" name="Google Shape;12315;p60"/>
              <p:cNvSpPr/>
              <p:nvPr/>
            </p:nvSpPr>
            <p:spPr>
              <a:xfrm>
                <a:off x="227857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6" name="Google Shape;12316;p60"/>
              <p:cNvSpPr/>
              <p:nvPr/>
            </p:nvSpPr>
            <p:spPr>
              <a:xfrm>
                <a:off x="2223150"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7" name="Google Shape;12317;p60"/>
              <p:cNvSpPr/>
              <p:nvPr/>
            </p:nvSpPr>
            <p:spPr>
              <a:xfrm>
                <a:off x="2167425" y="40947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8" name="Google Shape;12318;p60"/>
              <p:cNvSpPr/>
              <p:nvPr/>
            </p:nvSpPr>
            <p:spPr>
              <a:xfrm>
                <a:off x="244575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9" name="Google Shape;12319;p60"/>
              <p:cNvSpPr/>
              <p:nvPr/>
            </p:nvSpPr>
            <p:spPr>
              <a:xfrm>
                <a:off x="2223000" y="415047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0" name="Google Shape;12320;p60"/>
              <p:cNvSpPr/>
              <p:nvPr/>
            </p:nvSpPr>
            <p:spPr>
              <a:xfrm>
                <a:off x="233430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1" name="Google Shape;12321;p60"/>
              <p:cNvSpPr/>
              <p:nvPr/>
            </p:nvSpPr>
            <p:spPr>
              <a:xfrm>
                <a:off x="2278575"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2" name="Google Shape;12322;p60"/>
              <p:cNvSpPr/>
              <p:nvPr/>
            </p:nvSpPr>
            <p:spPr>
              <a:xfrm>
                <a:off x="2167425"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3" name="Google Shape;12323;p60"/>
              <p:cNvSpPr/>
              <p:nvPr/>
            </p:nvSpPr>
            <p:spPr>
              <a:xfrm>
                <a:off x="2111700"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4" name="Google Shape;12324;p60"/>
              <p:cNvSpPr/>
              <p:nvPr/>
            </p:nvSpPr>
            <p:spPr>
              <a:xfrm>
                <a:off x="24457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5" name="Google Shape;12325;p60"/>
              <p:cNvSpPr/>
              <p:nvPr/>
            </p:nvSpPr>
            <p:spPr>
              <a:xfrm>
                <a:off x="2390025" y="420620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6" name="Google Shape;12326;p60"/>
              <p:cNvSpPr/>
              <p:nvPr/>
            </p:nvSpPr>
            <p:spPr>
              <a:xfrm>
                <a:off x="23343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7" name="Google Shape;12327;p60"/>
              <p:cNvSpPr/>
              <p:nvPr/>
            </p:nvSpPr>
            <p:spPr>
              <a:xfrm>
                <a:off x="227857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8" name="Google Shape;12328;p60"/>
              <p:cNvSpPr/>
              <p:nvPr/>
            </p:nvSpPr>
            <p:spPr>
              <a:xfrm>
                <a:off x="22231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9" name="Google Shape;12329;p60"/>
              <p:cNvSpPr/>
              <p:nvPr/>
            </p:nvSpPr>
            <p:spPr>
              <a:xfrm>
                <a:off x="216742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0" name="Google Shape;12330;p60"/>
              <p:cNvSpPr/>
              <p:nvPr/>
            </p:nvSpPr>
            <p:spPr>
              <a:xfrm>
                <a:off x="21117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1" name="Google Shape;12331;p60"/>
              <p:cNvSpPr/>
              <p:nvPr/>
            </p:nvSpPr>
            <p:spPr>
              <a:xfrm>
                <a:off x="239002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2" name="Google Shape;12332;p60"/>
              <p:cNvSpPr/>
              <p:nvPr/>
            </p:nvSpPr>
            <p:spPr>
              <a:xfrm>
                <a:off x="2334300"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3" name="Google Shape;12333;p60"/>
              <p:cNvSpPr/>
              <p:nvPr/>
            </p:nvSpPr>
            <p:spPr>
              <a:xfrm>
                <a:off x="227857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4" name="Google Shape;12334;p60"/>
              <p:cNvSpPr/>
              <p:nvPr/>
            </p:nvSpPr>
            <p:spPr>
              <a:xfrm>
                <a:off x="2223150"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5" name="Google Shape;12335;p60"/>
              <p:cNvSpPr/>
              <p:nvPr/>
            </p:nvSpPr>
            <p:spPr>
              <a:xfrm>
                <a:off x="2167425"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6" name="Google Shape;12336;p60"/>
              <p:cNvSpPr/>
              <p:nvPr/>
            </p:nvSpPr>
            <p:spPr>
              <a:xfrm>
                <a:off x="2334300" y="43173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7" name="Google Shape;12337;p60"/>
              <p:cNvSpPr/>
              <p:nvPr/>
            </p:nvSpPr>
            <p:spPr>
              <a:xfrm>
                <a:off x="2278575"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8" name="Google Shape;12338;p60"/>
              <p:cNvSpPr/>
              <p:nvPr/>
            </p:nvSpPr>
            <p:spPr>
              <a:xfrm>
                <a:off x="2223150"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9" name="Google Shape;12339;p60"/>
              <p:cNvSpPr/>
              <p:nvPr/>
            </p:nvSpPr>
            <p:spPr>
              <a:xfrm>
                <a:off x="2278575" y="4368700"/>
                <a:ext cx="55750" cy="60126"/>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40" name="Google Shape;12340;p60"/>
            <p:cNvSpPr/>
            <p:nvPr/>
          </p:nvSpPr>
          <p:spPr>
            <a:xfrm>
              <a:off x="5953050" y="227852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1" name="Google Shape;12341;p60"/>
          <p:cNvGrpSpPr/>
          <p:nvPr/>
        </p:nvGrpSpPr>
        <p:grpSpPr>
          <a:xfrm>
            <a:off x="6450184" y="2727941"/>
            <a:ext cx="236414" cy="213775"/>
            <a:chOff x="5674475" y="2222800"/>
            <a:chExt cx="389800" cy="334076"/>
          </a:xfrm>
        </p:grpSpPr>
        <p:sp>
          <p:nvSpPr>
            <p:cNvPr id="12342" name="Google Shape;12342;p60"/>
            <p:cNvSpPr/>
            <p:nvPr/>
          </p:nvSpPr>
          <p:spPr>
            <a:xfrm>
              <a:off x="5785925" y="2445400"/>
              <a:ext cx="167127"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3" name="Google Shape;12343;p60"/>
            <p:cNvSpPr/>
            <p:nvPr/>
          </p:nvSpPr>
          <p:spPr>
            <a:xfrm>
              <a:off x="5730200" y="2389975"/>
              <a:ext cx="278599"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4" name="Google Shape;12344;p60"/>
            <p:cNvSpPr/>
            <p:nvPr/>
          </p:nvSpPr>
          <p:spPr>
            <a:xfrm>
              <a:off x="5730200" y="2222800"/>
              <a:ext cx="278599"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5" name="Google Shape;12345;p60"/>
            <p:cNvSpPr/>
            <p:nvPr/>
          </p:nvSpPr>
          <p:spPr>
            <a:xfrm>
              <a:off x="5674475" y="2278525"/>
              <a:ext cx="389798" cy="111651"/>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46" name="Google Shape;12346;p60"/>
            <p:cNvGrpSpPr/>
            <p:nvPr/>
          </p:nvGrpSpPr>
          <p:grpSpPr>
            <a:xfrm>
              <a:off x="5674475" y="2222800"/>
              <a:ext cx="389800" cy="334076"/>
              <a:chOff x="2111700" y="4094750"/>
              <a:chExt cx="389800" cy="334076"/>
            </a:xfrm>
          </p:grpSpPr>
          <p:sp>
            <p:nvSpPr>
              <p:cNvPr id="12347" name="Google Shape;12347;p60"/>
              <p:cNvSpPr/>
              <p:nvPr/>
            </p:nvSpPr>
            <p:spPr>
              <a:xfrm>
                <a:off x="239002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8" name="Google Shape;12348;p60"/>
              <p:cNvSpPr/>
              <p:nvPr/>
            </p:nvSpPr>
            <p:spPr>
              <a:xfrm>
                <a:off x="2334300" y="4094750"/>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9" name="Google Shape;12349;p60"/>
              <p:cNvSpPr/>
              <p:nvPr/>
            </p:nvSpPr>
            <p:spPr>
              <a:xfrm>
                <a:off x="227857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0" name="Google Shape;12350;p60"/>
              <p:cNvSpPr/>
              <p:nvPr/>
            </p:nvSpPr>
            <p:spPr>
              <a:xfrm>
                <a:off x="2223150"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1" name="Google Shape;12351;p60"/>
              <p:cNvSpPr/>
              <p:nvPr/>
            </p:nvSpPr>
            <p:spPr>
              <a:xfrm>
                <a:off x="2167425" y="40947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2" name="Google Shape;12352;p60"/>
              <p:cNvSpPr/>
              <p:nvPr/>
            </p:nvSpPr>
            <p:spPr>
              <a:xfrm>
                <a:off x="244575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3" name="Google Shape;12353;p60"/>
              <p:cNvSpPr/>
              <p:nvPr/>
            </p:nvSpPr>
            <p:spPr>
              <a:xfrm>
                <a:off x="2223000" y="415047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4" name="Google Shape;12354;p60"/>
              <p:cNvSpPr/>
              <p:nvPr/>
            </p:nvSpPr>
            <p:spPr>
              <a:xfrm>
                <a:off x="233430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5" name="Google Shape;12355;p60"/>
              <p:cNvSpPr/>
              <p:nvPr/>
            </p:nvSpPr>
            <p:spPr>
              <a:xfrm>
                <a:off x="2278575"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6" name="Google Shape;12356;p60"/>
              <p:cNvSpPr/>
              <p:nvPr/>
            </p:nvSpPr>
            <p:spPr>
              <a:xfrm>
                <a:off x="2167425"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7" name="Google Shape;12357;p60"/>
              <p:cNvSpPr/>
              <p:nvPr/>
            </p:nvSpPr>
            <p:spPr>
              <a:xfrm>
                <a:off x="2111700"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8" name="Google Shape;12358;p60"/>
              <p:cNvSpPr/>
              <p:nvPr/>
            </p:nvSpPr>
            <p:spPr>
              <a:xfrm>
                <a:off x="24457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9" name="Google Shape;12359;p60"/>
              <p:cNvSpPr/>
              <p:nvPr/>
            </p:nvSpPr>
            <p:spPr>
              <a:xfrm>
                <a:off x="2390025" y="420620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0" name="Google Shape;12360;p60"/>
              <p:cNvSpPr/>
              <p:nvPr/>
            </p:nvSpPr>
            <p:spPr>
              <a:xfrm>
                <a:off x="23343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1" name="Google Shape;12361;p60"/>
              <p:cNvSpPr/>
              <p:nvPr/>
            </p:nvSpPr>
            <p:spPr>
              <a:xfrm>
                <a:off x="227857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2" name="Google Shape;12362;p60"/>
              <p:cNvSpPr/>
              <p:nvPr/>
            </p:nvSpPr>
            <p:spPr>
              <a:xfrm>
                <a:off x="22231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3" name="Google Shape;12363;p60"/>
              <p:cNvSpPr/>
              <p:nvPr/>
            </p:nvSpPr>
            <p:spPr>
              <a:xfrm>
                <a:off x="216742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4" name="Google Shape;12364;p60"/>
              <p:cNvSpPr/>
              <p:nvPr/>
            </p:nvSpPr>
            <p:spPr>
              <a:xfrm>
                <a:off x="21117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5" name="Google Shape;12365;p60"/>
              <p:cNvSpPr/>
              <p:nvPr/>
            </p:nvSpPr>
            <p:spPr>
              <a:xfrm>
                <a:off x="239002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6" name="Google Shape;12366;p60"/>
              <p:cNvSpPr/>
              <p:nvPr/>
            </p:nvSpPr>
            <p:spPr>
              <a:xfrm>
                <a:off x="2334300"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7" name="Google Shape;12367;p60"/>
              <p:cNvSpPr/>
              <p:nvPr/>
            </p:nvSpPr>
            <p:spPr>
              <a:xfrm>
                <a:off x="227857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8" name="Google Shape;12368;p60"/>
              <p:cNvSpPr/>
              <p:nvPr/>
            </p:nvSpPr>
            <p:spPr>
              <a:xfrm>
                <a:off x="2223150"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9" name="Google Shape;12369;p60"/>
              <p:cNvSpPr/>
              <p:nvPr/>
            </p:nvSpPr>
            <p:spPr>
              <a:xfrm>
                <a:off x="2167425"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0" name="Google Shape;12370;p60"/>
              <p:cNvSpPr/>
              <p:nvPr/>
            </p:nvSpPr>
            <p:spPr>
              <a:xfrm>
                <a:off x="2334300" y="43173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1" name="Google Shape;12371;p60"/>
              <p:cNvSpPr/>
              <p:nvPr/>
            </p:nvSpPr>
            <p:spPr>
              <a:xfrm>
                <a:off x="2278575"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2" name="Google Shape;12372;p60"/>
              <p:cNvSpPr/>
              <p:nvPr/>
            </p:nvSpPr>
            <p:spPr>
              <a:xfrm>
                <a:off x="2223150"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3" name="Google Shape;12373;p60"/>
              <p:cNvSpPr/>
              <p:nvPr/>
            </p:nvSpPr>
            <p:spPr>
              <a:xfrm>
                <a:off x="2278575" y="4368700"/>
                <a:ext cx="55750" cy="60126"/>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4" name="Google Shape;12374;p60"/>
            <p:cNvSpPr/>
            <p:nvPr/>
          </p:nvSpPr>
          <p:spPr>
            <a:xfrm>
              <a:off x="5953050" y="227852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5" name="Google Shape;12375;p60"/>
          <p:cNvGrpSpPr/>
          <p:nvPr/>
        </p:nvGrpSpPr>
        <p:grpSpPr>
          <a:xfrm>
            <a:off x="6450184" y="2351412"/>
            <a:ext cx="236414" cy="213775"/>
            <a:chOff x="5674475" y="2222800"/>
            <a:chExt cx="389800" cy="334076"/>
          </a:xfrm>
        </p:grpSpPr>
        <p:sp>
          <p:nvSpPr>
            <p:cNvPr id="12376" name="Google Shape;12376;p60"/>
            <p:cNvSpPr/>
            <p:nvPr/>
          </p:nvSpPr>
          <p:spPr>
            <a:xfrm>
              <a:off x="5785925" y="2445400"/>
              <a:ext cx="167127"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7" name="Google Shape;12377;p60"/>
            <p:cNvSpPr/>
            <p:nvPr/>
          </p:nvSpPr>
          <p:spPr>
            <a:xfrm>
              <a:off x="5730200" y="2389975"/>
              <a:ext cx="278599"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8" name="Google Shape;12378;p60"/>
            <p:cNvSpPr/>
            <p:nvPr/>
          </p:nvSpPr>
          <p:spPr>
            <a:xfrm>
              <a:off x="5730200" y="2222800"/>
              <a:ext cx="278599"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9" name="Google Shape;12379;p60"/>
            <p:cNvSpPr/>
            <p:nvPr/>
          </p:nvSpPr>
          <p:spPr>
            <a:xfrm>
              <a:off x="5674475" y="2278525"/>
              <a:ext cx="389798" cy="111651"/>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80" name="Google Shape;12380;p60"/>
            <p:cNvGrpSpPr/>
            <p:nvPr/>
          </p:nvGrpSpPr>
          <p:grpSpPr>
            <a:xfrm>
              <a:off x="5674475" y="2222800"/>
              <a:ext cx="389800" cy="334076"/>
              <a:chOff x="2111700" y="4094750"/>
              <a:chExt cx="389800" cy="334076"/>
            </a:xfrm>
          </p:grpSpPr>
          <p:sp>
            <p:nvSpPr>
              <p:cNvPr id="12381" name="Google Shape;12381;p60"/>
              <p:cNvSpPr/>
              <p:nvPr/>
            </p:nvSpPr>
            <p:spPr>
              <a:xfrm>
                <a:off x="239002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2" name="Google Shape;12382;p60"/>
              <p:cNvSpPr/>
              <p:nvPr/>
            </p:nvSpPr>
            <p:spPr>
              <a:xfrm>
                <a:off x="2334300" y="4094750"/>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3" name="Google Shape;12383;p60"/>
              <p:cNvSpPr/>
              <p:nvPr/>
            </p:nvSpPr>
            <p:spPr>
              <a:xfrm>
                <a:off x="2278575"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4" name="Google Shape;12384;p60"/>
              <p:cNvSpPr/>
              <p:nvPr/>
            </p:nvSpPr>
            <p:spPr>
              <a:xfrm>
                <a:off x="2223150" y="409475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5" name="Google Shape;12385;p60"/>
              <p:cNvSpPr/>
              <p:nvPr/>
            </p:nvSpPr>
            <p:spPr>
              <a:xfrm>
                <a:off x="2167425" y="40947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6" name="Google Shape;12386;p60"/>
              <p:cNvSpPr/>
              <p:nvPr/>
            </p:nvSpPr>
            <p:spPr>
              <a:xfrm>
                <a:off x="244575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7" name="Google Shape;12387;p60"/>
              <p:cNvSpPr/>
              <p:nvPr/>
            </p:nvSpPr>
            <p:spPr>
              <a:xfrm>
                <a:off x="2223000" y="415047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8" name="Google Shape;12388;p60"/>
              <p:cNvSpPr/>
              <p:nvPr/>
            </p:nvSpPr>
            <p:spPr>
              <a:xfrm>
                <a:off x="2334300"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9" name="Google Shape;12389;p60"/>
              <p:cNvSpPr/>
              <p:nvPr/>
            </p:nvSpPr>
            <p:spPr>
              <a:xfrm>
                <a:off x="2278575" y="4150475"/>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0" name="Google Shape;12390;p60"/>
              <p:cNvSpPr/>
              <p:nvPr/>
            </p:nvSpPr>
            <p:spPr>
              <a:xfrm>
                <a:off x="2167425"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1" name="Google Shape;12391;p60"/>
              <p:cNvSpPr/>
              <p:nvPr/>
            </p:nvSpPr>
            <p:spPr>
              <a:xfrm>
                <a:off x="2111700" y="415047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2" name="Google Shape;12392;p60"/>
              <p:cNvSpPr/>
              <p:nvPr/>
            </p:nvSpPr>
            <p:spPr>
              <a:xfrm>
                <a:off x="24457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3" name="Google Shape;12393;p60"/>
              <p:cNvSpPr/>
              <p:nvPr/>
            </p:nvSpPr>
            <p:spPr>
              <a:xfrm>
                <a:off x="2390025" y="4206200"/>
                <a:ext cx="55750" cy="55750"/>
              </a:xfrm>
              <a:custGeom>
                <a:rect b="b" l="l" r="r" t="t"/>
                <a:pathLst>
                  <a:path extrusionOk="0" h="2230" w="2230">
                    <a:moveTo>
                      <a:pt x="1" y="0"/>
                    </a:moveTo>
                    <a:lnTo>
                      <a:pt x="1" y="2229"/>
                    </a:lnTo>
                    <a:lnTo>
                      <a:pt x="2230" y="2229"/>
                    </a:lnTo>
                    <a:lnTo>
                      <a:pt x="22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4" name="Google Shape;12394;p60"/>
              <p:cNvSpPr/>
              <p:nvPr/>
            </p:nvSpPr>
            <p:spPr>
              <a:xfrm>
                <a:off x="23343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5" name="Google Shape;12395;p60"/>
              <p:cNvSpPr/>
              <p:nvPr/>
            </p:nvSpPr>
            <p:spPr>
              <a:xfrm>
                <a:off x="227857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6" name="Google Shape;12396;p60"/>
              <p:cNvSpPr/>
              <p:nvPr/>
            </p:nvSpPr>
            <p:spPr>
              <a:xfrm>
                <a:off x="2223150"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7" name="Google Shape;12397;p60"/>
              <p:cNvSpPr/>
              <p:nvPr/>
            </p:nvSpPr>
            <p:spPr>
              <a:xfrm>
                <a:off x="2167425" y="420620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8" name="Google Shape;12398;p60"/>
              <p:cNvSpPr/>
              <p:nvPr/>
            </p:nvSpPr>
            <p:spPr>
              <a:xfrm>
                <a:off x="2111700" y="420620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9" name="Google Shape;12399;p60"/>
              <p:cNvSpPr/>
              <p:nvPr/>
            </p:nvSpPr>
            <p:spPr>
              <a:xfrm>
                <a:off x="239002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0" name="Google Shape;12400;p60"/>
              <p:cNvSpPr/>
              <p:nvPr/>
            </p:nvSpPr>
            <p:spPr>
              <a:xfrm>
                <a:off x="2334300"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1" name="Google Shape;12401;p60"/>
              <p:cNvSpPr/>
              <p:nvPr/>
            </p:nvSpPr>
            <p:spPr>
              <a:xfrm>
                <a:off x="2278575"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2" name="Google Shape;12402;p60"/>
              <p:cNvSpPr/>
              <p:nvPr/>
            </p:nvSpPr>
            <p:spPr>
              <a:xfrm>
                <a:off x="2223150" y="4261925"/>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3" name="Google Shape;12403;p60"/>
              <p:cNvSpPr/>
              <p:nvPr/>
            </p:nvSpPr>
            <p:spPr>
              <a:xfrm>
                <a:off x="2167425" y="4261925"/>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4" name="Google Shape;12404;p60"/>
              <p:cNvSpPr/>
              <p:nvPr/>
            </p:nvSpPr>
            <p:spPr>
              <a:xfrm>
                <a:off x="2334300" y="4317350"/>
                <a:ext cx="55750" cy="55750"/>
              </a:xfrm>
              <a:custGeom>
                <a:rect b="b" l="l" r="r" t="t"/>
                <a:pathLst>
                  <a:path extrusionOk="0" h="2230" w="2230">
                    <a:moveTo>
                      <a:pt x="1" y="0"/>
                    </a:moveTo>
                    <a:lnTo>
                      <a:pt x="1" y="2229"/>
                    </a:lnTo>
                    <a:lnTo>
                      <a:pt x="2230" y="2229"/>
                    </a:lnTo>
                    <a:lnTo>
                      <a:pt x="2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5" name="Google Shape;12405;p60"/>
              <p:cNvSpPr/>
              <p:nvPr/>
            </p:nvSpPr>
            <p:spPr>
              <a:xfrm>
                <a:off x="2278575"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6" name="Google Shape;12406;p60"/>
              <p:cNvSpPr/>
              <p:nvPr/>
            </p:nvSpPr>
            <p:spPr>
              <a:xfrm>
                <a:off x="2223150" y="4317350"/>
                <a:ext cx="55750" cy="55750"/>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7" name="Google Shape;12407;p60"/>
              <p:cNvSpPr/>
              <p:nvPr/>
            </p:nvSpPr>
            <p:spPr>
              <a:xfrm>
                <a:off x="2278575" y="4368700"/>
                <a:ext cx="55750" cy="60126"/>
              </a:xfrm>
              <a:custGeom>
                <a:rect b="b" l="l" r="r" t="t"/>
                <a:pathLst>
                  <a:path extrusionOk="0" h="2230" w="2230">
                    <a:moveTo>
                      <a:pt x="1" y="0"/>
                    </a:moveTo>
                    <a:lnTo>
                      <a:pt x="1" y="2229"/>
                    </a:lnTo>
                    <a:lnTo>
                      <a:pt x="2230" y="2229"/>
                    </a:lnTo>
                    <a:lnTo>
                      <a:pt x="22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08" name="Google Shape;12408;p60"/>
            <p:cNvSpPr/>
            <p:nvPr/>
          </p:nvSpPr>
          <p:spPr>
            <a:xfrm>
              <a:off x="5953050" y="2278525"/>
              <a:ext cx="55750" cy="55750"/>
            </a:xfrm>
            <a:custGeom>
              <a:rect b="b" l="l" r="r" t="t"/>
              <a:pathLst>
                <a:path extrusionOk="0" h="2230" w="2230">
                  <a:moveTo>
                    <a:pt x="1" y="0"/>
                  </a:moveTo>
                  <a:lnTo>
                    <a:pt x="1" y="2229"/>
                  </a:lnTo>
                  <a:lnTo>
                    <a:pt x="2230" y="2229"/>
                  </a:lnTo>
                  <a:lnTo>
                    <a:pt x="2230" y="0"/>
                  </a:lnTo>
                  <a:close/>
                </a:path>
              </a:pathLst>
            </a:custGeom>
            <a:solidFill>
              <a:srgbClr val="FF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n analysis of what mechanics make the game great and my thoughts on why the Pokemon games are successful.&#10;My first Project of this kind.&#10;&#10;Feel free to tell me what you think, Discussion, criticism, and feedback are appreciated." id="12409" name="Google Shape;12409;p60" title="What makes Pokemon Good: A Game Analysis">
            <a:hlinkClick r:id="rId3"/>
          </p:cNvPr>
          <p:cNvPicPr preferRelativeResize="0"/>
          <p:nvPr/>
        </p:nvPicPr>
        <p:blipFill>
          <a:blip r:embed="rId4">
            <a:alphaModFix/>
          </a:blip>
          <a:stretch>
            <a:fillRect/>
          </a:stretch>
        </p:blipFill>
        <p:spPr>
          <a:xfrm>
            <a:off x="505925" y="12425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9"/>
                                        </p:tgtEl>
                                        <p:attrNameLst>
                                          <p:attrName>style.visibility</p:attrName>
                                        </p:attrNameLst>
                                      </p:cBhvr>
                                      <p:to>
                                        <p:strVal val="visible"/>
                                      </p:to>
                                    </p:set>
                                    <p:animEffect filter="fade" transition="in">
                                      <p:cBhvr>
                                        <p:cTn dur="1000"/>
                                        <p:tgtEl>
                                          <p:spTgt spid="12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3" name="Shape 12413"/>
        <p:cNvGrpSpPr/>
        <p:nvPr/>
      </p:nvGrpSpPr>
      <p:grpSpPr>
        <a:xfrm>
          <a:off x="0" y="0"/>
          <a:ext cx="0" cy="0"/>
          <a:chOff x="0" y="0"/>
          <a:chExt cx="0" cy="0"/>
        </a:xfrm>
      </p:grpSpPr>
      <p:sp>
        <p:nvSpPr>
          <p:cNvPr id="12414" name="Google Shape;12414;p61"/>
          <p:cNvSpPr txBox="1"/>
          <p:nvPr>
            <p:ph type="title"/>
          </p:nvPr>
        </p:nvSpPr>
        <p:spPr>
          <a:xfrm>
            <a:off x="5698000" y="1031738"/>
            <a:ext cx="3135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Final Fantasy</a:t>
            </a:r>
            <a:endParaRPr/>
          </a:p>
        </p:txBody>
      </p:sp>
      <p:sp>
        <p:nvSpPr>
          <p:cNvPr id="12415" name="Google Shape;12415;p61"/>
          <p:cNvSpPr txBox="1"/>
          <p:nvPr>
            <p:ph idx="1" type="body"/>
          </p:nvPr>
        </p:nvSpPr>
        <p:spPr>
          <a:xfrm>
            <a:off x="5698000" y="1604438"/>
            <a:ext cx="3135900" cy="91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 game franchise owned by Square Enix. A collection of RPG titles. Created by Hironobu Sakaguchi in 1987. </a:t>
            </a:r>
            <a:endParaRPr/>
          </a:p>
        </p:txBody>
      </p:sp>
      <p:grpSp>
        <p:nvGrpSpPr>
          <p:cNvPr id="12416" name="Google Shape;12416;p61"/>
          <p:cNvGrpSpPr/>
          <p:nvPr/>
        </p:nvGrpSpPr>
        <p:grpSpPr>
          <a:xfrm rot="-5400000">
            <a:off x="5898346" y="1283784"/>
            <a:ext cx="242781" cy="161857"/>
            <a:chOff x="2500050" y="3730175"/>
            <a:chExt cx="2619000" cy="1746025"/>
          </a:xfrm>
        </p:grpSpPr>
        <p:sp>
          <p:nvSpPr>
            <p:cNvPr id="12417" name="Google Shape;12417;p6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8" name="Google Shape;12418;p6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9" name="Google Shape;12419;p6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0" name="Google Shape;12420;p6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1" name="Google Shape;12421;p61"/>
          <p:cNvGrpSpPr/>
          <p:nvPr/>
        </p:nvGrpSpPr>
        <p:grpSpPr>
          <a:xfrm rot="5400000">
            <a:off x="8390771" y="1283784"/>
            <a:ext cx="242781" cy="161857"/>
            <a:chOff x="2500050" y="3730175"/>
            <a:chExt cx="2619000" cy="1746025"/>
          </a:xfrm>
        </p:grpSpPr>
        <p:sp>
          <p:nvSpPr>
            <p:cNvPr id="12422" name="Google Shape;12422;p6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3" name="Google Shape;12423;p6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4" name="Google Shape;12424;p6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5" name="Google Shape;12425;p6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6" name="Google Shape;12426;p61"/>
          <p:cNvSpPr txBox="1"/>
          <p:nvPr>
            <p:ph idx="1" type="body"/>
          </p:nvPr>
        </p:nvSpPr>
        <p:spPr>
          <a:xfrm>
            <a:off x="5811575" y="2588207"/>
            <a:ext cx="3135900" cy="142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15 titles have been released so far in the series, with over 173 million copies sold worldwide. The games are praised for their industry leading visuals, mechanics, and more. </a:t>
            </a:r>
            <a:endParaRPr/>
          </a:p>
        </p:txBody>
      </p:sp>
      <p:sp>
        <p:nvSpPr>
          <p:cNvPr id="12427" name="Google Shape;12427;p61"/>
          <p:cNvSpPr txBox="1"/>
          <p:nvPr>
            <p:ph idx="1" type="body"/>
          </p:nvPr>
        </p:nvSpPr>
        <p:spPr>
          <a:xfrm>
            <a:off x="5811575" y="4017788"/>
            <a:ext cx="3135900" cy="91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However, what design Pillars made this title such a phenomena?</a:t>
            </a:r>
            <a:endParaRPr/>
          </a:p>
        </p:txBody>
      </p:sp>
      <p:sp>
        <p:nvSpPr>
          <p:cNvPr id="12428" name="Google Shape;12428;p61"/>
          <p:cNvSpPr txBox="1"/>
          <p:nvPr>
            <p:ph type="title"/>
          </p:nvPr>
        </p:nvSpPr>
        <p:spPr>
          <a:xfrm>
            <a:off x="-170900" y="0"/>
            <a:ext cx="3312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CASE STUDIES 2</a:t>
            </a:r>
            <a:endParaRPr/>
          </a:p>
        </p:txBody>
      </p:sp>
      <p:pic>
        <p:nvPicPr>
          <p:cNvPr id="12429" name="Google Shape;12429;p61"/>
          <p:cNvPicPr preferRelativeResize="0"/>
          <p:nvPr/>
        </p:nvPicPr>
        <p:blipFill>
          <a:blip r:embed="rId3">
            <a:alphaModFix/>
          </a:blip>
          <a:stretch>
            <a:fillRect/>
          </a:stretch>
        </p:blipFill>
        <p:spPr>
          <a:xfrm>
            <a:off x="217600" y="736836"/>
            <a:ext cx="5135675" cy="2943000"/>
          </a:xfrm>
          <a:prstGeom prst="rect">
            <a:avLst/>
          </a:prstGeom>
          <a:noFill/>
          <a:ln>
            <a:noFill/>
          </a:ln>
        </p:spPr>
      </p:pic>
      <p:pic>
        <p:nvPicPr>
          <p:cNvPr id="12430" name="Google Shape;12430;p61"/>
          <p:cNvPicPr preferRelativeResize="0"/>
          <p:nvPr/>
        </p:nvPicPr>
        <p:blipFill>
          <a:blip r:embed="rId4">
            <a:alphaModFix/>
          </a:blip>
          <a:stretch>
            <a:fillRect/>
          </a:stretch>
        </p:blipFill>
        <p:spPr>
          <a:xfrm>
            <a:off x="3026012" y="2931900"/>
            <a:ext cx="2965875" cy="2743450"/>
          </a:xfrm>
          <a:prstGeom prst="rect">
            <a:avLst/>
          </a:prstGeom>
          <a:noFill/>
          <a:ln>
            <a:noFill/>
          </a:ln>
        </p:spPr>
      </p:pic>
      <p:pic>
        <p:nvPicPr>
          <p:cNvPr id="12431" name="Google Shape;12431;p61"/>
          <p:cNvPicPr preferRelativeResize="0"/>
          <p:nvPr/>
        </p:nvPicPr>
        <p:blipFill>
          <a:blip r:embed="rId5">
            <a:alphaModFix/>
          </a:blip>
          <a:stretch>
            <a:fillRect/>
          </a:stretch>
        </p:blipFill>
        <p:spPr>
          <a:xfrm>
            <a:off x="-437675" y="3482076"/>
            <a:ext cx="3083650" cy="1873325"/>
          </a:xfrm>
          <a:prstGeom prst="rect">
            <a:avLst/>
          </a:prstGeom>
          <a:noFill/>
          <a:ln>
            <a:noFill/>
          </a:ln>
        </p:spPr>
      </p:pic>
      <p:grpSp>
        <p:nvGrpSpPr>
          <p:cNvPr id="12432" name="Google Shape;12432;p61"/>
          <p:cNvGrpSpPr/>
          <p:nvPr/>
        </p:nvGrpSpPr>
        <p:grpSpPr>
          <a:xfrm>
            <a:off x="6639212" y="290860"/>
            <a:ext cx="1182999" cy="699504"/>
            <a:chOff x="1833987" y="2604860"/>
            <a:chExt cx="1182999" cy="699504"/>
          </a:xfrm>
        </p:grpSpPr>
        <p:sp>
          <p:nvSpPr>
            <p:cNvPr id="12433" name="Google Shape;12433;p61"/>
            <p:cNvSpPr/>
            <p:nvPr/>
          </p:nvSpPr>
          <p:spPr>
            <a:xfrm>
              <a:off x="2908444" y="3088355"/>
              <a:ext cx="54840" cy="54840"/>
            </a:xfrm>
            <a:custGeom>
              <a:rect b="b" l="l" r="r" t="t"/>
              <a:pathLst>
                <a:path extrusionOk="0" h="3521" w="3521">
                  <a:moveTo>
                    <a:pt x="1" y="1"/>
                  </a:moveTo>
                  <a:lnTo>
                    <a:pt x="1"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4" name="Google Shape;12434;p61"/>
            <p:cNvSpPr/>
            <p:nvPr/>
          </p:nvSpPr>
          <p:spPr>
            <a:xfrm>
              <a:off x="2908444" y="3034684"/>
              <a:ext cx="54840" cy="54777"/>
            </a:xfrm>
            <a:custGeom>
              <a:rect b="b" l="l" r="r" t="t"/>
              <a:pathLst>
                <a:path extrusionOk="0" h="3517" w="3521">
                  <a:moveTo>
                    <a:pt x="1" y="0"/>
                  </a:moveTo>
                  <a:lnTo>
                    <a:pt x="1" y="3517"/>
                  </a:lnTo>
                  <a:lnTo>
                    <a:pt x="3521" y="3517"/>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5" name="Google Shape;12435;p61"/>
            <p:cNvSpPr/>
            <p:nvPr/>
          </p:nvSpPr>
          <p:spPr>
            <a:xfrm>
              <a:off x="2908973" y="3035213"/>
              <a:ext cx="53780" cy="53703"/>
            </a:xfrm>
            <a:custGeom>
              <a:rect b="b" l="l" r="r" t="t"/>
              <a:pathLst>
                <a:path extrusionOk="0" h="3448" w="3453">
                  <a:moveTo>
                    <a:pt x="1" y="1"/>
                  </a:moveTo>
                  <a:lnTo>
                    <a:pt x="1" y="3447"/>
                  </a:lnTo>
                  <a:lnTo>
                    <a:pt x="3452" y="3447"/>
                  </a:lnTo>
                  <a:lnTo>
                    <a:pt x="3452"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6" name="Google Shape;12436;p61"/>
            <p:cNvSpPr/>
            <p:nvPr/>
          </p:nvSpPr>
          <p:spPr>
            <a:xfrm>
              <a:off x="2908444" y="2980919"/>
              <a:ext cx="54840" cy="54855"/>
            </a:xfrm>
            <a:custGeom>
              <a:rect b="b" l="l" r="r" t="t"/>
              <a:pathLst>
                <a:path extrusionOk="0" h="3522" w="3521">
                  <a:moveTo>
                    <a:pt x="1" y="1"/>
                  </a:moveTo>
                  <a:lnTo>
                    <a:pt x="1" y="3521"/>
                  </a:lnTo>
                  <a:lnTo>
                    <a:pt x="3521" y="3521"/>
                  </a:lnTo>
                  <a:lnTo>
                    <a:pt x="3521"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7" name="Google Shape;12437;p61"/>
            <p:cNvSpPr/>
            <p:nvPr/>
          </p:nvSpPr>
          <p:spPr>
            <a:xfrm>
              <a:off x="2908973" y="2981479"/>
              <a:ext cx="53780" cy="53749"/>
            </a:xfrm>
            <a:custGeom>
              <a:rect b="b" l="l" r="r" t="t"/>
              <a:pathLst>
                <a:path extrusionOk="0" h="3451" w="3453">
                  <a:moveTo>
                    <a:pt x="1" y="1"/>
                  </a:moveTo>
                  <a:lnTo>
                    <a:pt x="1" y="3451"/>
                  </a:lnTo>
                  <a:lnTo>
                    <a:pt x="3452" y="3451"/>
                  </a:lnTo>
                  <a:lnTo>
                    <a:pt x="3452"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8" name="Google Shape;12438;p61"/>
            <p:cNvSpPr/>
            <p:nvPr/>
          </p:nvSpPr>
          <p:spPr>
            <a:xfrm>
              <a:off x="2908444" y="2927185"/>
              <a:ext cx="54840" cy="54855"/>
            </a:xfrm>
            <a:custGeom>
              <a:rect b="b" l="l" r="r" t="t"/>
              <a:pathLst>
                <a:path extrusionOk="0" h="3522" w="3521">
                  <a:moveTo>
                    <a:pt x="1" y="1"/>
                  </a:moveTo>
                  <a:lnTo>
                    <a:pt x="1" y="3521"/>
                  </a:lnTo>
                  <a:lnTo>
                    <a:pt x="3521" y="3521"/>
                  </a:lnTo>
                  <a:lnTo>
                    <a:pt x="3521"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9" name="Google Shape;12439;p61"/>
            <p:cNvSpPr/>
            <p:nvPr/>
          </p:nvSpPr>
          <p:spPr>
            <a:xfrm>
              <a:off x="2908973" y="2927730"/>
              <a:ext cx="53780" cy="53765"/>
            </a:xfrm>
            <a:custGeom>
              <a:rect b="b" l="l" r="r" t="t"/>
              <a:pathLst>
                <a:path extrusionOk="0" h="3452" w="3453">
                  <a:moveTo>
                    <a:pt x="1" y="0"/>
                  </a:moveTo>
                  <a:lnTo>
                    <a:pt x="1" y="3452"/>
                  </a:lnTo>
                  <a:lnTo>
                    <a:pt x="3452" y="3452"/>
                  </a:lnTo>
                  <a:lnTo>
                    <a:pt x="345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0" name="Google Shape;12440;p61"/>
            <p:cNvSpPr/>
            <p:nvPr/>
          </p:nvSpPr>
          <p:spPr>
            <a:xfrm>
              <a:off x="2908444" y="2873498"/>
              <a:ext cx="54840" cy="54793"/>
            </a:xfrm>
            <a:custGeom>
              <a:rect b="b" l="l" r="r" t="t"/>
              <a:pathLst>
                <a:path extrusionOk="0" h="3518" w="3521">
                  <a:moveTo>
                    <a:pt x="1" y="0"/>
                  </a:moveTo>
                  <a:lnTo>
                    <a:pt x="1" y="3518"/>
                  </a:lnTo>
                  <a:lnTo>
                    <a:pt x="3521" y="3518"/>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1" name="Google Shape;12441;p61"/>
            <p:cNvSpPr/>
            <p:nvPr/>
          </p:nvSpPr>
          <p:spPr>
            <a:xfrm>
              <a:off x="2908973" y="2874059"/>
              <a:ext cx="53780" cy="53687"/>
            </a:xfrm>
            <a:custGeom>
              <a:rect b="b" l="l" r="r" t="t"/>
              <a:pathLst>
                <a:path extrusionOk="0" h="3447" w="3453">
                  <a:moveTo>
                    <a:pt x="1" y="0"/>
                  </a:moveTo>
                  <a:lnTo>
                    <a:pt x="1" y="3446"/>
                  </a:lnTo>
                  <a:lnTo>
                    <a:pt x="3452" y="3446"/>
                  </a:lnTo>
                  <a:lnTo>
                    <a:pt x="345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2" name="Google Shape;12442;p61"/>
            <p:cNvSpPr/>
            <p:nvPr/>
          </p:nvSpPr>
          <p:spPr>
            <a:xfrm>
              <a:off x="2908444" y="2819764"/>
              <a:ext cx="54840" cy="54840"/>
            </a:xfrm>
            <a:custGeom>
              <a:rect b="b" l="l" r="r" t="t"/>
              <a:pathLst>
                <a:path extrusionOk="0" h="3521" w="3521">
                  <a:moveTo>
                    <a:pt x="1" y="0"/>
                  </a:moveTo>
                  <a:lnTo>
                    <a:pt x="1" y="3520"/>
                  </a:lnTo>
                  <a:lnTo>
                    <a:pt x="3521" y="3520"/>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3" name="Google Shape;12443;p61"/>
            <p:cNvSpPr/>
            <p:nvPr/>
          </p:nvSpPr>
          <p:spPr>
            <a:xfrm>
              <a:off x="2908973" y="2820294"/>
              <a:ext cx="53780" cy="53780"/>
            </a:xfrm>
            <a:custGeom>
              <a:rect b="b" l="l" r="r" t="t"/>
              <a:pathLst>
                <a:path extrusionOk="0" h="3453" w="3453">
                  <a:moveTo>
                    <a:pt x="1" y="1"/>
                  </a:moveTo>
                  <a:lnTo>
                    <a:pt x="1" y="3452"/>
                  </a:lnTo>
                  <a:lnTo>
                    <a:pt x="3452" y="3452"/>
                  </a:lnTo>
                  <a:lnTo>
                    <a:pt x="3452"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4" name="Google Shape;12444;p61"/>
            <p:cNvSpPr/>
            <p:nvPr/>
          </p:nvSpPr>
          <p:spPr>
            <a:xfrm>
              <a:off x="2854710" y="3142120"/>
              <a:ext cx="54840" cy="54777"/>
            </a:xfrm>
            <a:custGeom>
              <a:rect b="b" l="l" r="r" t="t"/>
              <a:pathLst>
                <a:path extrusionOk="0" h="3517" w="3521">
                  <a:moveTo>
                    <a:pt x="0" y="0"/>
                  </a:moveTo>
                  <a:lnTo>
                    <a:pt x="0" y="3517"/>
                  </a:lnTo>
                  <a:lnTo>
                    <a:pt x="3521" y="3517"/>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5" name="Google Shape;12445;p61"/>
            <p:cNvSpPr/>
            <p:nvPr/>
          </p:nvSpPr>
          <p:spPr>
            <a:xfrm>
              <a:off x="2855240" y="3142649"/>
              <a:ext cx="53749" cy="53687"/>
            </a:xfrm>
            <a:custGeom>
              <a:rect b="b" l="l" r="r" t="t"/>
              <a:pathLst>
                <a:path extrusionOk="0" h="3447" w="3451">
                  <a:moveTo>
                    <a:pt x="1" y="1"/>
                  </a:moveTo>
                  <a:lnTo>
                    <a:pt x="1" y="3447"/>
                  </a:lnTo>
                  <a:lnTo>
                    <a:pt x="3451" y="3447"/>
                  </a:lnTo>
                  <a:lnTo>
                    <a:pt x="345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6" name="Google Shape;12446;p61"/>
            <p:cNvSpPr/>
            <p:nvPr/>
          </p:nvSpPr>
          <p:spPr>
            <a:xfrm>
              <a:off x="2854710" y="3088355"/>
              <a:ext cx="54840" cy="54840"/>
            </a:xfrm>
            <a:custGeom>
              <a:rect b="b" l="l" r="r" t="t"/>
              <a:pathLst>
                <a:path extrusionOk="0" h="3521" w="3521">
                  <a:moveTo>
                    <a:pt x="0" y="1"/>
                  </a:moveTo>
                  <a:lnTo>
                    <a:pt x="0"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7" name="Google Shape;12447;p61"/>
            <p:cNvSpPr/>
            <p:nvPr/>
          </p:nvSpPr>
          <p:spPr>
            <a:xfrm>
              <a:off x="2854710" y="3034684"/>
              <a:ext cx="54840" cy="54777"/>
            </a:xfrm>
            <a:custGeom>
              <a:rect b="b" l="l" r="r" t="t"/>
              <a:pathLst>
                <a:path extrusionOk="0" h="3517" w="3521">
                  <a:moveTo>
                    <a:pt x="0" y="0"/>
                  </a:moveTo>
                  <a:lnTo>
                    <a:pt x="0" y="3517"/>
                  </a:lnTo>
                  <a:lnTo>
                    <a:pt x="3521" y="3517"/>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8" name="Google Shape;12448;p61"/>
            <p:cNvSpPr/>
            <p:nvPr/>
          </p:nvSpPr>
          <p:spPr>
            <a:xfrm>
              <a:off x="2855240" y="3035213"/>
              <a:ext cx="53749" cy="53703"/>
            </a:xfrm>
            <a:custGeom>
              <a:rect b="b" l="l" r="r" t="t"/>
              <a:pathLst>
                <a:path extrusionOk="0" h="3448" w="3451">
                  <a:moveTo>
                    <a:pt x="1" y="1"/>
                  </a:moveTo>
                  <a:lnTo>
                    <a:pt x="1" y="3447"/>
                  </a:lnTo>
                  <a:lnTo>
                    <a:pt x="3451" y="3447"/>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9" name="Google Shape;12449;p61"/>
            <p:cNvSpPr/>
            <p:nvPr/>
          </p:nvSpPr>
          <p:spPr>
            <a:xfrm>
              <a:off x="2854710" y="2980919"/>
              <a:ext cx="54840" cy="54855"/>
            </a:xfrm>
            <a:custGeom>
              <a:rect b="b" l="l" r="r" t="t"/>
              <a:pathLst>
                <a:path extrusionOk="0" h="3522" w="3521">
                  <a:moveTo>
                    <a:pt x="0" y="1"/>
                  </a:moveTo>
                  <a:lnTo>
                    <a:pt x="0" y="3521"/>
                  </a:lnTo>
                  <a:lnTo>
                    <a:pt x="3521" y="3521"/>
                  </a:lnTo>
                  <a:lnTo>
                    <a:pt x="3521"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0" name="Google Shape;12450;p61"/>
            <p:cNvSpPr/>
            <p:nvPr/>
          </p:nvSpPr>
          <p:spPr>
            <a:xfrm>
              <a:off x="2855240" y="2981479"/>
              <a:ext cx="53749" cy="53749"/>
            </a:xfrm>
            <a:custGeom>
              <a:rect b="b" l="l" r="r" t="t"/>
              <a:pathLst>
                <a:path extrusionOk="0" h="3451" w="3451">
                  <a:moveTo>
                    <a:pt x="1" y="1"/>
                  </a:moveTo>
                  <a:lnTo>
                    <a:pt x="1" y="3451"/>
                  </a:lnTo>
                  <a:lnTo>
                    <a:pt x="3451" y="3451"/>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1" name="Google Shape;12451;p61"/>
            <p:cNvSpPr/>
            <p:nvPr/>
          </p:nvSpPr>
          <p:spPr>
            <a:xfrm>
              <a:off x="2854710" y="2927185"/>
              <a:ext cx="54840" cy="54855"/>
            </a:xfrm>
            <a:custGeom>
              <a:rect b="b" l="l" r="r" t="t"/>
              <a:pathLst>
                <a:path extrusionOk="0" h="3522" w="3521">
                  <a:moveTo>
                    <a:pt x="0" y="1"/>
                  </a:moveTo>
                  <a:lnTo>
                    <a:pt x="0"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2" name="Google Shape;12452;p61"/>
            <p:cNvSpPr/>
            <p:nvPr/>
          </p:nvSpPr>
          <p:spPr>
            <a:xfrm>
              <a:off x="2854710" y="2873498"/>
              <a:ext cx="54840" cy="54793"/>
            </a:xfrm>
            <a:custGeom>
              <a:rect b="b" l="l" r="r" t="t"/>
              <a:pathLst>
                <a:path extrusionOk="0" h="3518" w="3521">
                  <a:moveTo>
                    <a:pt x="0" y="0"/>
                  </a:moveTo>
                  <a:lnTo>
                    <a:pt x="0" y="3518"/>
                  </a:lnTo>
                  <a:lnTo>
                    <a:pt x="3521" y="3518"/>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3" name="Google Shape;12453;p61"/>
            <p:cNvSpPr/>
            <p:nvPr/>
          </p:nvSpPr>
          <p:spPr>
            <a:xfrm>
              <a:off x="2855240" y="2874059"/>
              <a:ext cx="53749" cy="53687"/>
            </a:xfrm>
            <a:custGeom>
              <a:rect b="b" l="l" r="r" t="t"/>
              <a:pathLst>
                <a:path extrusionOk="0" h="3447" w="3451">
                  <a:moveTo>
                    <a:pt x="1" y="0"/>
                  </a:moveTo>
                  <a:lnTo>
                    <a:pt x="1" y="3446"/>
                  </a:lnTo>
                  <a:lnTo>
                    <a:pt x="3451" y="3446"/>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4" name="Google Shape;12454;p61"/>
            <p:cNvSpPr/>
            <p:nvPr/>
          </p:nvSpPr>
          <p:spPr>
            <a:xfrm>
              <a:off x="2854710" y="2819764"/>
              <a:ext cx="54840" cy="54840"/>
            </a:xfrm>
            <a:custGeom>
              <a:rect b="b" l="l" r="r" t="t"/>
              <a:pathLst>
                <a:path extrusionOk="0" h="3521" w="3521">
                  <a:moveTo>
                    <a:pt x="0" y="0"/>
                  </a:moveTo>
                  <a:lnTo>
                    <a:pt x="0" y="3520"/>
                  </a:lnTo>
                  <a:lnTo>
                    <a:pt x="3521" y="3520"/>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5" name="Google Shape;12455;p61"/>
            <p:cNvSpPr/>
            <p:nvPr/>
          </p:nvSpPr>
          <p:spPr>
            <a:xfrm>
              <a:off x="2855240" y="2820294"/>
              <a:ext cx="53749" cy="53780"/>
            </a:xfrm>
            <a:custGeom>
              <a:rect b="b" l="l" r="r" t="t"/>
              <a:pathLst>
                <a:path extrusionOk="0" h="3453" w="3451">
                  <a:moveTo>
                    <a:pt x="1" y="1"/>
                  </a:moveTo>
                  <a:lnTo>
                    <a:pt x="1" y="3452"/>
                  </a:lnTo>
                  <a:lnTo>
                    <a:pt x="3451" y="3452"/>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6" name="Google Shape;12456;p61"/>
            <p:cNvSpPr/>
            <p:nvPr/>
          </p:nvSpPr>
          <p:spPr>
            <a:xfrm>
              <a:off x="2854710" y="2766015"/>
              <a:ext cx="54840" cy="54855"/>
            </a:xfrm>
            <a:custGeom>
              <a:rect b="b" l="l" r="r" t="t"/>
              <a:pathLst>
                <a:path extrusionOk="0" h="3522" w="3521">
                  <a:moveTo>
                    <a:pt x="0" y="1"/>
                  </a:moveTo>
                  <a:lnTo>
                    <a:pt x="0"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7" name="Google Shape;12457;p61"/>
            <p:cNvSpPr/>
            <p:nvPr/>
          </p:nvSpPr>
          <p:spPr>
            <a:xfrm>
              <a:off x="2854710" y="2712328"/>
              <a:ext cx="54840" cy="54808"/>
            </a:xfrm>
            <a:custGeom>
              <a:rect b="b" l="l" r="r" t="t"/>
              <a:pathLst>
                <a:path extrusionOk="0" h="3519" w="3521">
                  <a:moveTo>
                    <a:pt x="0" y="0"/>
                  </a:moveTo>
                  <a:lnTo>
                    <a:pt x="0" y="3518"/>
                  </a:lnTo>
                  <a:lnTo>
                    <a:pt x="3521" y="3518"/>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8" name="Google Shape;12458;p61"/>
            <p:cNvSpPr/>
            <p:nvPr/>
          </p:nvSpPr>
          <p:spPr>
            <a:xfrm>
              <a:off x="2855240" y="2712857"/>
              <a:ext cx="53749" cy="53718"/>
            </a:xfrm>
            <a:custGeom>
              <a:rect b="b" l="l" r="r" t="t"/>
              <a:pathLst>
                <a:path extrusionOk="0" h="3449" w="3451">
                  <a:moveTo>
                    <a:pt x="1" y="1"/>
                  </a:moveTo>
                  <a:lnTo>
                    <a:pt x="1" y="3448"/>
                  </a:lnTo>
                  <a:lnTo>
                    <a:pt x="3451" y="3448"/>
                  </a:lnTo>
                  <a:lnTo>
                    <a:pt x="345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9" name="Google Shape;12459;p61"/>
            <p:cNvSpPr/>
            <p:nvPr/>
          </p:nvSpPr>
          <p:spPr>
            <a:xfrm>
              <a:off x="2801007" y="3142120"/>
              <a:ext cx="54808" cy="54777"/>
            </a:xfrm>
            <a:custGeom>
              <a:rect b="b" l="l" r="r" t="t"/>
              <a:pathLst>
                <a:path extrusionOk="0" h="3517" w="3519">
                  <a:moveTo>
                    <a:pt x="1" y="0"/>
                  </a:moveTo>
                  <a:lnTo>
                    <a:pt x="1" y="3517"/>
                  </a:lnTo>
                  <a:lnTo>
                    <a:pt x="3519" y="3517"/>
                  </a:lnTo>
                  <a:lnTo>
                    <a:pt x="3519"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0" name="Google Shape;12460;p61"/>
            <p:cNvSpPr/>
            <p:nvPr/>
          </p:nvSpPr>
          <p:spPr>
            <a:xfrm>
              <a:off x="2801568" y="3142649"/>
              <a:ext cx="53687" cy="53687"/>
            </a:xfrm>
            <a:custGeom>
              <a:rect b="b" l="l" r="r" t="t"/>
              <a:pathLst>
                <a:path extrusionOk="0" h="3447" w="3447">
                  <a:moveTo>
                    <a:pt x="1" y="1"/>
                  </a:moveTo>
                  <a:lnTo>
                    <a:pt x="1" y="3447"/>
                  </a:lnTo>
                  <a:lnTo>
                    <a:pt x="3447" y="3447"/>
                  </a:lnTo>
                  <a:lnTo>
                    <a:pt x="34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1" name="Google Shape;12461;p61"/>
            <p:cNvSpPr/>
            <p:nvPr/>
          </p:nvSpPr>
          <p:spPr>
            <a:xfrm>
              <a:off x="2801007" y="3088355"/>
              <a:ext cx="54808" cy="54840"/>
            </a:xfrm>
            <a:custGeom>
              <a:rect b="b" l="l" r="r" t="t"/>
              <a:pathLst>
                <a:path extrusionOk="0" h="3521" w="3519">
                  <a:moveTo>
                    <a:pt x="1" y="1"/>
                  </a:moveTo>
                  <a:lnTo>
                    <a:pt x="1" y="3521"/>
                  </a:lnTo>
                  <a:lnTo>
                    <a:pt x="3519" y="3521"/>
                  </a:lnTo>
                  <a:lnTo>
                    <a:pt x="3519"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2" name="Google Shape;12462;p61"/>
            <p:cNvSpPr/>
            <p:nvPr/>
          </p:nvSpPr>
          <p:spPr>
            <a:xfrm>
              <a:off x="2801007" y="3034684"/>
              <a:ext cx="54808" cy="54777"/>
            </a:xfrm>
            <a:custGeom>
              <a:rect b="b" l="l" r="r" t="t"/>
              <a:pathLst>
                <a:path extrusionOk="0" h="3517" w="3519">
                  <a:moveTo>
                    <a:pt x="1" y="0"/>
                  </a:moveTo>
                  <a:lnTo>
                    <a:pt x="1" y="3517"/>
                  </a:lnTo>
                  <a:lnTo>
                    <a:pt x="3519" y="3517"/>
                  </a:lnTo>
                  <a:lnTo>
                    <a:pt x="3519"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3" name="Google Shape;12463;p61"/>
            <p:cNvSpPr/>
            <p:nvPr/>
          </p:nvSpPr>
          <p:spPr>
            <a:xfrm>
              <a:off x="2801568" y="3035213"/>
              <a:ext cx="53687" cy="53703"/>
            </a:xfrm>
            <a:custGeom>
              <a:rect b="b" l="l" r="r" t="t"/>
              <a:pathLst>
                <a:path extrusionOk="0" h="3448" w="3447">
                  <a:moveTo>
                    <a:pt x="1" y="1"/>
                  </a:moveTo>
                  <a:lnTo>
                    <a:pt x="1" y="3447"/>
                  </a:lnTo>
                  <a:lnTo>
                    <a:pt x="3447" y="3447"/>
                  </a:lnTo>
                  <a:lnTo>
                    <a:pt x="344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4" name="Google Shape;12464;p61"/>
            <p:cNvSpPr/>
            <p:nvPr/>
          </p:nvSpPr>
          <p:spPr>
            <a:xfrm>
              <a:off x="2801007" y="2980919"/>
              <a:ext cx="54808" cy="54855"/>
            </a:xfrm>
            <a:custGeom>
              <a:rect b="b" l="l" r="r" t="t"/>
              <a:pathLst>
                <a:path extrusionOk="0" h="3522" w="3519">
                  <a:moveTo>
                    <a:pt x="1" y="1"/>
                  </a:moveTo>
                  <a:lnTo>
                    <a:pt x="1" y="3521"/>
                  </a:lnTo>
                  <a:lnTo>
                    <a:pt x="3519" y="3521"/>
                  </a:lnTo>
                  <a:lnTo>
                    <a:pt x="3519"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5" name="Google Shape;12465;p61"/>
            <p:cNvSpPr/>
            <p:nvPr/>
          </p:nvSpPr>
          <p:spPr>
            <a:xfrm>
              <a:off x="2801007" y="2927185"/>
              <a:ext cx="54808" cy="54855"/>
            </a:xfrm>
            <a:custGeom>
              <a:rect b="b" l="l" r="r" t="t"/>
              <a:pathLst>
                <a:path extrusionOk="0" h="3522" w="3519">
                  <a:moveTo>
                    <a:pt x="1" y="1"/>
                  </a:moveTo>
                  <a:lnTo>
                    <a:pt x="1" y="3521"/>
                  </a:lnTo>
                  <a:lnTo>
                    <a:pt x="3519" y="3521"/>
                  </a:lnTo>
                  <a:lnTo>
                    <a:pt x="3519"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6" name="Google Shape;12466;p61"/>
            <p:cNvSpPr/>
            <p:nvPr/>
          </p:nvSpPr>
          <p:spPr>
            <a:xfrm>
              <a:off x="2801568" y="2927730"/>
              <a:ext cx="53687" cy="53765"/>
            </a:xfrm>
            <a:custGeom>
              <a:rect b="b" l="l" r="r" t="t"/>
              <a:pathLst>
                <a:path extrusionOk="0" h="3452" w="3447">
                  <a:moveTo>
                    <a:pt x="1" y="0"/>
                  </a:moveTo>
                  <a:lnTo>
                    <a:pt x="1" y="3452"/>
                  </a:lnTo>
                  <a:lnTo>
                    <a:pt x="3447" y="3452"/>
                  </a:lnTo>
                  <a:lnTo>
                    <a:pt x="344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7" name="Google Shape;12467;p61"/>
            <p:cNvSpPr/>
            <p:nvPr/>
          </p:nvSpPr>
          <p:spPr>
            <a:xfrm>
              <a:off x="2801007" y="2873498"/>
              <a:ext cx="54808" cy="54793"/>
            </a:xfrm>
            <a:custGeom>
              <a:rect b="b" l="l" r="r" t="t"/>
              <a:pathLst>
                <a:path extrusionOk="0" h="3518" w="3519">
                  <a:moveTo>
                    <a:pt x="1" y="0"/>
                  </a:moveTo>
                  <a:lnTo>
                    <a:pt x="1" y="3518"/>
                  </a:lnTo>
                  <a:lnTo>
                    <a:pt x="3519" y="3518"/>
                  </a:lnTo>
                  <a:lnTo>
                    <a:pt x="3519"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8" name="Google Shape;12468;p61"/>
            <p:cNvSpPr/>
            <p:nvPr/>
          </p:nvSpPr>
          <p:spPr>
            <a:xfrm>
              <a:off x="2801007" y="2819764"/>
              <a:ext cx="54808" cy="54840"/>
            </a:xfrm>
            <a:custGeom>
              <a:rect b="b" l="l" r="r" t="t"/>
              <a:pathLst>
                <a:path extrusionOk="0" h="3521" w="3519">
                  <a:moveTo>
                    <a:pt x="1" y="0"/>
                  </a:moveTo>
                  <a:lnTo>
                    <a:pt x="1" y="3520"/>
                  </a:lnTo>
                  <a:lnTo>
                    <a:pt x="3519" y="3520"/>
                  </a:lnTo>
                  <a:lnTo>
                    <a:pt x="3519"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9" name="Google Shape;12469;p61"/>
            <p:cNvSpPr/>
            <p:nvPr/>
          </p:nvSpPr>
          <p:spPr>
            <a:xfrm>
              <a:off x="2801568" y="2820294"/>
              <a:ext cx="53687" cy="53780"/>
            </a:xfrm>
            <a:custGeom>
              <a:rect b="b" l="l" r="r" t="t"/>
              <a:pathLst>
                <a:path extrusionOk="0" h="3453" w="3447">
                  <a:moveTo>
                    <a:pt x="1" y="1"/>
                  </a:moveTo>
                  <a:lnTo>
                    <a:pt x="1" y="3452"/>
                  </a:lnTo>
                  <a:lnTo>
                    <a:pt x="3447" y="3452"/>
                  </a:lnTo>
                  <a:lnTo>
                    <a:pt x="344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0" name="Google Shape;12470;p61"/>
            <p:cNvSpPr/>
            <p:nvPr/>
          </p:nvSpPr>
          <p:spPr>
            <a:xfrm>
              <a:off x="2801007" y="2766015"/>
              <a:ext cx="54808" cy="54855"/>
            </a:xfrm>
            <a:custGeom>
              <a:rect b="b" l="l" r="r" t="t"/>
              <a:pathLst>
                <a:path extrusionOk="0" h="3522" w="3519">
                  <a:moveTo>
                    <a:pt x="1" y="1"/>
                  </a:moveTo>
                  <a:lnTo>
                    <a:pt x="1" y="3521"/>
                  </a:lnTo>
                  <a:lnTo>
                    <a:pt x="3519" y="3521"/>
                  </a:lnTo>
                  <a:lnTo>
                    <a:pt x="3519"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1" name="Google Shape;12471;p61"/>
            <p:cNvSpPr/>
            <p:nvPr/>
          </p:nvSpPr>
          <p:spPr>
            <a:xfrm>
              <a:off x="2801007" y="2712328"/>
              <a:ext cx="54808" cy="54808"/>
            </a:xfrm>
            <a:custGeom>
              <a:rect b="b" l="l" r="r" t="t"/>
              <a:pathLst>
                <a:path extrusionOk="0" h="3519" w="3519">
                  <a:moveTo>
                    <a:pt x="1" y="0"/>
                  </a:moveTo>
                  <a:lnTo>
                    <a:pt x="1" y="3518"/>
                  </a:lnTo>
                  <a:lnTo>
                    <a:pt x="3519" y="3518"/>
                  </a:lnTo>
                  <a:lnTo>
                    <a:pt x="3519"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2" name="Google Shape;12472;p61"/>
            <p:cNvSpPr/>
            <p:nvPr/>
          </p:nvSpPr>
          <p:spPr>
            <a:xfrm>
              <a:off x="2801568" y="2712857"/>
              <a:ext cx="53687" cy="53718"/>
            </a:xfrm>
            <a:custGeom>
              <a:rect b="b" l="l" r="r" t="t"/>
              <a:pathLst>
                <a:path extrusionOk="0" h="3449" w="3447">
                  <a:moveTo>
                    <a:pt x="1" y="1"/>
                  </a:moveTo>
                  <a:lnTo>
                    <a:pt x="1" y="3448"/>
                  </a:lnTo>
                  <a:lnTo>
                    <a:pt x="3447" y="3448"/>
                  </a:lnTo>
                  <a:lnTo>
                    <a:pt x="34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3" name="Google Shape;12473;p61"/>
            <p:cNvSpPr/>
            <p:nvPr/>
          </p:nvSpPr>
          <p:spPr>
            <a:xfrm>
              <a:off x="2747274" y="3195791"/>
              <a:ext cx="54855" cy="54840"/>
            </a:xfrm>
            <a:custGeom>
              <a:rect b="b" l="l" r="r" t="t"/>
              <a:pathLst>
                <a:path extrusionOk="0" h="3521" w="3522">
                  <a:moveTo>
                    <a:pt x="1" y="0"/>
                  </a:moveTo>
                  <a:lnTo>
                    <a:pt x="1" y="3521"/>
                  </a:lnTo>
                  <a:lnTo>
                    <a:pt x="3521" y="3521"/>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4" name="Google Shape;12474;p61"/>
            <p:cNvSpPr/>
            <p:nvPr/>
          </p:nvSpPr>
          <p:spPr>
            <a:xfrm>
              <a:off x="2747819" y="3196321"/>
              <a:ext cx="53765" cy="53780"/>
            </a:xfrm>
            <a:custGeom>
              <a:rect b="b" l="l" r="r" t="t"/>
              <a:pathLst>
                <a:path extrusionOk="0" h="3453" w="3452">
                  <a:moveTo>
                    <a:pt x="0" y="1"/>
                  </a:moveTo>
                  <a:lnTo>
                    <a:pt x="0" y="3452"/>
                  </a:lnTo>
                  <a:lnTo>
                    <a:pt x="3452" y="3452"/>
                  </a:lnTo>
                  <a:lnTo>
                    <a:pt x="345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5" name="Google Shape;12475;p61"/>
            <p:cNvSpPr/>
            <p:nvPr/>
          </p:nvSpPr>
          <p:spPr>
            <a:xfrm>
              <a:off x="2747274" y="3142120"/>
              <a:ext cx="54855" cy="54777"/>
            </a:xfrm>
            <a:custGeom>
              <a:rect b="b" l="l" r="r" t="t"/>
              <a:pathLst>
                <a:path extrusionOk="0" h="3517" w="3522">
                  <a:moveTo>
                    <a:pt x="1" y="0"/>
                  </a:moveTo>
                  <a:lnTo>
                    <a:pt x="1" y="3517"/>
                  </a:lnTo>
                  <a:lnTo>
                    <a:pt x="3521" y="3517"/>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6" name="Google Shape;12476;p61"/>
            <p:cNvSpPr/>
            <p:nvPr/>
          </p:nvSpPr>
          <p:spPr>
            <a:xfrm>
              <a:off x="2747274" y="3088355"/>
              <a:ext cx="54855" cy="54840"/>
            </a:xfrm>
            <a:custGeom>
              <a:rect b="b" l="l" r="r" t="t"/>
              <a:pathLst>
                <a:path extrusionOk="0" h="3521" w="3522">
                  <a:moveTo>
                    <a:pt x="1" y="1"/>
                  </a:moveTo>
                  <a:lnTo>
                    <a:pt x="1" y="3521"/>
                  </a:lnTo>
                  <a:lnTo>
                    <a:pt x="3521" y="3521"/>
                  </a:lnTo>
                  <a:lnTo>
                    <a:pt x="3521"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7" name="Google Shape;12477;p61"/>
            <p:cNvSpPr/>
            <p:nvPr/>
          </p:nvSpPr>
          <p:spPr>
            <a:xfrm>
              <a:off x="2747819" y="3088900"/>
              <a:ext cx="53765" cy="53765"/>
            </a:xfrm>
            <a:custGeom>
              <a:rect b="b" l="l" r="r" t="t"/>
              <a:pathLst>
                <a:path extrusionOk="0" h="3452" w="3452">
                  <a:moveTo>
                    <a:pt x="0" y="0"/>
                  </a:moveTo>
                  <a:lnTo>
                    <a:pt x="0" y="3452"/>
                  </a:lnTo>
                  <a:lnTo>
                    <a:pt x="3452" y="3452"/>
                  </a:lnTo>
                  <a:lnTo>
                    <a:pt x="345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8" name="Google Shape;12478;p61"/>
            <p:cNvSpPr/>
            <p:nvPr/>
          </p:nvSpPr>
          <p:spPr>
            <a:xfrm>
              <a:off x="2747274" y="3034684"/>
              <a:ext cx="54855" cy="54777"/>
            </a:xfrm>
            <a:custGeom>
              <a:rect b="b" l="l" r="r" t="t"/>
              <a:pathLst>
                <a:path extrusionOk="0" h="3517" w="3522">
                  <a:moveTo>
                    <a:pt x="1" y="0"/>
                  </a:moveTo>
                  <a:lnTo>
                    <a:pt x="1" y="3517"/>
                  </a:lnTo>
                  <a:lnTo>
                    <a:pt x="3521" y="3517"/>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9" name="Google Shape;12479;p61"/>
            <p:cNvSpPr/>
            <p:nvPr/>
          </p:nvSpPr>
          <p:spPr>
            <a:xfrm>
              <a:off x="2747819" y="3035213"/>
              <a:ext cx="53765" cy="53703"/>
            </a:xfrm>
            <a:custGeom>
              <a:rect b="b" l="l" r="r" t="t"/>
              <a:pathLst>
                <a:path extrusionOk="0" h="3448" w="3452">
                  <a:moveTo>
                    <a:pt x="0" y="1"/>
                  </a:moveTo>
                  <a:lnTo>
                    <a:pt x="0" y="3447"/>
                  </a:lnTo>
                  <a:lnTo>
                    <a:pt x="3452" y="3447"/>
                  </a:lnTo>
                  <a:lnTo>
                    <a:pt x="3452"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0" name="Google Shape;12480;p61"/>
            <p:cNvSpPr/>
            <p:nvPr/>
          </p:nvSpPr>
          <p:spPr>
            <a:xfrm>
              <a:off x="2747274" y="2980919"/>
              <a:ext cx="54855" cy="54855"/>
            </a:xfrm>
            <a:custGeom>
              <a:rect b="b" l="l" r="r" t="t"/>
              <a:pathLst>
                <a:path extrusionOk="0" h="3522" w="3522">
                  <a:moveTo>
                    <a:pt x="1" y="1"/>
                  </a:moveTo>
                  <a:lnTo>
                    <a:pt x="1" y="3521"/>
                  </a:lnTo>
                  <a:lnTo>
                    <a:pt x="3521" y="3521"/>
                  </a:lnTo>
                  <a:lnTo>
                    <a:pt x="3521"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1" name="Google Shape;12481;p61"/>
            <p:cNvSpPr/>
            <p:nvPr/>
          </p:nvSpPr>
          <p:spPr>
            <a:xfrm>
              <a:off x="2747819" y="2981479"/>
              <a:ext cx="53765" cy="53749"/>
            </a:xfrm>
            <a:custGeom>
              <a:rect b="b" l="l" r="r" t="t"/>
              <a:pathLst>
                <a:path extrusionOk="0" h="3451" w="3452">
                  <a:moveTo>
                    <a:pt x="0" y="1"/>
                  </a:moveTo>
                  <a:lnTo>
                    <a:pt x="0" y="3451"/>
                  </a:lnTo>
                  <a:lnTo>
                    <a:pt x="3452" y="3451"/>
                  </a:lnTo>
                  <a:lnTo>
                    <a:pt x="3452"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2" name="Google Shape;12482;p61"/>
            <p:cNvSpPr/>
            <p:nvPr/>
          </p:nvSpPr>
          <p:spPr>
            <a:xfrm>
              <a:off x="2747274" y="2927185"/>
              <a:ext cx="54855" cy="54855"/>
            </a:xfrm>
            <a:custGeom>
              <a:rect b="b" l="l" r="r" t="t"/>
              <a:pathLst>
                <a:path extrusionOk="0" h="3522" w="3522">
                  <a:moveTo>
                    <a:pt x="1" y="1"/>
                  </a:moveTo>
                  <a:lnTo>
                    <a:pt x="1"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3" name="Google Shape;12483;p61"/>
            <p:cNvSpPr/>
            <p:nvPr/>
          </p:nvSpPr>
          <p:spPr>
            <a:xfrm>
              <a:off x="2747274" y="2873498"/>
              <a:ext cx="54855" cy="54793"/>
            </a:xfrm>
            <a:custGeom>
              <a:rect b="b" l="l" r="r" t="t"/>
              <a:pathLst>
                <a:path extrusionOk="0" h="3518" w="3522">
                  <a:moveTo>
                    <a:pt x="1" y="0"/>
                  </a:moveTo>
                  <a:lnTo>
                    <a:pt x="1" y="3518"/>
                  </a:lnTo>
                  <a:lnTo>
                    <a:pt x="3521" y="3518"/>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4" name="Google Shape;12484;p61"/>
            <p:cNvSpPr/>
            <p:nvPr/>
          </p:nvSpPr>
          <p:spPr>
            <a:xfrm>
              <a:off x="2747819" y="2874059"/>
              <a:ext cx="53765" cy="53687"/>
            </a:xfrm>
            <a:custGeom>
              <a:rect b="b" l="l" r="r" t="t"/>
              <a:pathLst>
                <a:path extrusionOk="0" h="3447" w="3452">
                  <a:moveTo>
                    <a:pt x="0" y="0"/>
                  </a:moveTo>
                  <a:lnTo>
                    <a:pt x="0" y="3446"/>
                  </a:lnTo>
                  <a:lnTo>
                    <a:pt x="3452" y="3446"/>
                  </a:lnTo>
                  <a:lnTo>
                    <a:pt x="345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5" name="Google Shape;12485;p61"/>
            <p:cNvSpPr/>
            <p:nvPr/>
          </p:nvSpPr>
          <p:spPr>
            <a:xfrm>
              <a:off x="2747274" y="2819764"/>
              <a:ext cx="54855" cy="54840"/>
            </a:xfrm>
            <a:custGeom>
              <a:rect b="b" l="l" r="r" t="t"/>
              <a:pathLst>
                <a:path extrusionOk="0" h="3521" w="3522">
                  <a:moveTo>
                    <a:pt x="1" y="0"/>
                  </a:moveTo>
                  <a:lnTo>
                    <a:pt x="1" y="3520"/>
                  </a:lnTo>
                  <a:lnTo>
                    <a:pt x="3521" y="3520"/>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6" name="Google Shape;12486;p61"/>
            <p:cNvSpPr/>
            <p:nvPr/>
          </p:nvSpPr>
          <p:spPr>
            <a:xfrm>
              <a:off x="2747819" y="2820294"/>
              <a:ext cx="53765" cy="53780"/>
            </a:xfrm>
            <a:custGeom>
              <a:rect b="b" l="l" r="r" t="t"/>
              <a:pathLst>
                <a:path extrusionOk="0" h="3453" w="3452">
                  <a:moveTo>
                    <a:pt x="0" y="1"/>
                  </a:moveTo>
                  <a:lnTo>
                    <a:pt x="0" y="3452"/>
                  </a:lnTo>
                  <a:lnTo>
                    <a:pt x="3452" y="3452"/>
                  </a:lnTo>
                  <a:lnTo>
                    <a:pt x="3452"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7" name="Google Shape;12487;p61"/>
            <p:cNvSpPr/>
            <p:nvPr/>
          </p:nvSpPr>
          <p:spPr>
            <a:xfrm>
              <a:off x="2747274" y="2766015"/>
              <a:ext cx="54855" cy="54855"/>
            </a:xfrm>
            <a:custGeom>
              <a:rect b="b" l="l" r="r" t="t"/>
              <a:pathLst>
                <a:path extrusionOk="0" h="3522" w="3522">
                  <a:moveTo>
                    <a:pt x="1" y="1"/>
                  </a:moveTo>
                  <a:lnTo>
                    <a:pt x="1" y="3521"/>
                  </a:lnTo>
                  <a:lnTo>
                    <a:pt x="3521" y="3521"/>
                  </a:lnTo>
                  <a:lnTo>
                    <a:pt x="3521"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8" name="Google Shape;12488;p61"/>
            <p:cNvSpPr/>
            <p:nvPr/>
          </p:nvSpPr>
          <p:spPr>
            <a:xfrm>
              <a:off x="2747819" y="2766560"/>
              <a:ext cx="53765" cy="53749"/>
            </a:xfrm>
            <a:custGeom>
              <a:rect b="b" l="l" r="r" t="t"/>
              <a:pathLst>
                <a:path extrusionOk="0" h="3451" w="3452">
                  <a:moveTo>
                    <a:pt x="0" y="0"/>
                  </a:moveTo>
                  <a:lnTo>
                    <a:pt x="0" y="3451"/>
                  </a:lnTo>
                  <a:lnTo>
                    <a:pt x="3452" y="3451"/>
                  </a:lnTo>
                  <a:lnTo>
                    <a:pt x="345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9" name="Google Shape;12489;p61"/>
            <p:cNvSpPr/>
            <p:nvPr/>
          </p:nvSpPr>
          <p:spPr>
            <a:xfrm>
              <a:off x="2747274" y="2712328"/>
              <a:ext cx="54855" cy="54808"/>
            </a:xfrm>
            <a:custGeom>
              <a:rect b="b" l="l" r="r" t="t"/>
              <a:pathLst>
                <a:path extrusionOk="0" h="3519" w="3522">
                  <a:moveTo>
                    <a:pt x="1" y="0"/>
                  </a:moveTo>
                  <a:lnTo>
                    <a:pt x="1" y="3518"/>
                  </a:lnTo>
                  <a:lnTo>
                    <a:pt x="3521" y="3518"/>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0" name="Google Shape;12490;p61"/>
            <p:cNvSpPr/>
            <p:nvPr/>
          </p:nvSpPr>
          <p:spPr>
            <a:xfrm>
              <a:off x="2747274" y="2658594"/>
              <a:ext cx="54855" cy="54840"/>
            </a:xfrm>
            <a:custGeom>
              <a:rect b="b" l="l" r="r" t="t"/>
              <a:pathLst>
                <a:path extrusionOk="0" h="3521" w="3522">
                  <a:moveTo>
                    <a:pt x="1" y="0"/>
                  </a:moveTo>
                  <a:lnTo>
                    <a:pt x="1" y="3521"/>
                  </a:lnTo>
                  <a:lnTo>
                    <a:pt x="3521" y="3521"/>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1" name="Google Shape;12491;p61"/>
            <p:cNvSpPr/>
            <p:nvPr/>
          </p:nvSpPr>
          <p:spPr>
            <a:xfrm>
              <a:off x="2747819" y="2659124"/>
              <a:ext cx="53765" cy="53780"/>
            </a:xfrm>
            <a:custGeom>
              <a:rect b="b" l="l" r="r" t="t"/>
              <a:pathLst>
                <a:path extrusionOk="0" h="3453" w="3452">
                  <a:moveTo>
                    <a:pt x="0" y="1"/>
                  </a:moveTo>
                  <a:lnTo>
                    <a:pt x="0" y="3452"/>
                  </a:lnTo>
                  <a:lnTo>
                    <a:pt x="3452" y="3452"/>
                  </a:lnTo>
                  <a:lnTo>
                    <a:pt x="345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2" name="Google Shape;12492;p61"/>
            <p:cNvSpPr/>
            <p:nvPr/>
          </p:nvSpPr>
          <p:spPr>
            <a:xfrm>
              <a:off x="2693540" y="3195791"/>
              <a:ext cx="54840" cy="54840"/>
            </a:xfrm>
            <a:custGeom>
              <a:rect b="b" l="l" r="r" t="t"/>
              <a:pathLst>
                <a:path extrusionOk="0" h="3521" w="3521">
                  <a:moveTo>
                    <a:pt x="1" y="0"/>
                  </a:moveTo>
                  <a:lnTo>
                    <a:pt x="1" y="3521"/>
                  </a:lnTo>
                  <a:lnTo>
                    <a:pt x="3521" y="3521"/>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3" name="Google Shape;12493;p61"/>
            <p:cNvSpPr/>
            <p:nvPr/>
          </p:nvSpPr>
          <p:spPr>
            <a:xfrm>
              <a:off x="2693540" y="3142120"/>
              <a:ext cx="54840" cy="54777"/>
            </a:xfrm>
            <a:custGeom>
              <a:rect b="b" l="l" r="r" t="t"/>
              <a:pathLst>
                <a:path extrusionOk="0" h="3517" w="3521">
                  <a:moveTo>
                    <a:pt x="1" y="0"/>
                  </a:moveTo>
                  <a:lnTo>
                    <a:pt x="1" y="3517"/>
                  </a:lnTo>
                  <a:lnTo>
                    <a:pt x="3521" y="3517"/>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4" name="Google Shape;12494;p61"/>
            <p:cNvSpPr/>
            <p:nvPr/>
          </p:nvSpPr>
          <p:spPr>
            <a:xfrm>
              <a:off x="2694069" y="3142649"/>
              <a:ext cx="53765" cy="53687"/>
            </a:xfrm>
            <a:custGeom>
              <a:rect b="b" l="l" r="r" t="t"/>
              <a:pathLst>
                <a:path extrusionOk="0" h="3447" w="3452">
                  <a:moveTo>
                    <a:pt x="1" y="1"/>
                  </a:moveTo>
                  <a:lnTo>
                    <a:pt x="1" y="3447"/>
                  </a:lnTo>
                  <a:lnTo>
                    <a:pt x="3451" y="3447"/>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5" name="Google Shape;12495;p61"/>
            <p:cNvSpPr/>
            <p:nvPr/>
          </p:nvSpPr>
          <p:spPr>
            <a:xfrm>
              <a:off x="2693540" y="3088355"/>
              <a:ext cx="54840" cy="54840"/>
            </a:xfrm>
            <a:custGeom>
              <a:rect b="b" l="l" r="r" t="t"/>
              <a:pathLst>
                <a:path extrusionOk="0" h="3521" w="3521">
                  <a:moveTo>
                    <a:pt x="1" y="1"/>
                  </a:moveTo>
                  <a:lnTo>
                    <a:pt x="1" y="3521"/>
                  </a:lnTo>
                  <a:lnTo>
                    <a:pt x="3521" y="3521"/>
                  </a:lnTo>
                  <a:lnTo>
                    <a:pt x="3521"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6" name="Google Shape;12496;p61"/>
            <p:cNvSpPr/>
            <p:nvPr/>
          </p:nvSpPr>
          <p:spPr>
            <a:xfrm>
              <a:off x="2694069" y="3088900"/>
              <a:ext cx="53765" cy="53765"/>
            </a:xfrm>
            <a:custGeom>
              <a:rect b="b" l="l" r="r" t="t"/>
              <a:pathLst>
                <a:path extrusionOk="0" h="3452" w="3452">
                  <a:moveTo>
                    <a:pt x="1" y="0"/>
                  </a:moveTo>
                  <a:lnTo>
                    <a:pt x="1" y="3452"/>
                  </a:lnTo>
                  <a:lnTo>
                    <a:pt x="3451" y="3452"/>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7" name="Google Shape;12497;p61"/>
            <p:cNvSpPr/>
            <p:nvPr/>
          </p:nvSpPr>
          <p:spPr>
            <a:xfrm>
              <a:off x="2693540" y="3034684"/>
              <a:ext cx="54840" cy="54777"/>
            </a:xfrm>
            <a:custGeom>
              <a:rect b="b" l="l" r="r" t="t"/>
              <a:pathLst>
                <a:path extrusionOk="0" h="3517" w="3521">
                  <a:moveTo>
                    <a:pt x="1" y="0"/>
                  </a:moveTo>
                  <a:lnTo>
                    <a:pt x="1" y="3517"/>
                  </a:lnTo>
                  <a:lnTo>
                    <a:pt x="3521" y="3517"/>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8" name="Google Shape;12498;p61"/>
            <p:cNvSpPr/>
            <p:nvPr/>
          </p:nvSpPr>
          <p:spPr>
            <a:xfrm>
              <a:off x="2694069" y="3035213"/>
              <a:ext cx="53765" cy="53703"/>
            </a:xfrm>
            <a:custGeom>
              <a:rect b="b" l="l" r="r" t="t"/>
              <a:pathLst>
                <a:path extrusionOk="0" h="3448" w="3452">
                  <a:moveTo>
                    <a:pt x="1" y="1"/>
                  </a:moveTo>
                  <a:lnTo>
                    <a:pt x="1" y="3447"/>
                  </a:lnTo>
                  <a:lnTo>
                    <a:pt x="3451" y="3447"/>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9" name="Google Shape;12499;p61"/>
            <p:cNvSpPr/>
            <p:nvPr/>
          </p:nvSpPr>
          <p:spPr>
            <a:xfrm>
              <a:off x="2693540" y="2980919"/>
              <a:ext cx="54840" cy="54855"/>
            </a:xfrm>
            <a:custGeom>
              <a:rect b="b" l="l" r="r" t="t"/>
              <a:pathLst>
                <a:path extrusionOk="0" h="3522" w="3521">
                  <a:moveTo>
                    <a:pt x="1" y="1"/>
                  </a:moveTo>
                  <a:lnTo>
                    <a:pt x="1" y="3521"/>
                  </a:lnTo>
                  <a:lnTo>
                    <a:pt x="3521" y="3521"/>
                  </a:lnTo>
                  <a:lnTo>
                    <a:pt x="3521"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0" name="Google Shape;12500;p61"/>
            <p:cNvSpPr/>
            <p:nvPr/>
          </p:nvSpPr>
          <p:spPr>
            <a:xfrm>
              <a:off x="2694069" y="2981479"/>
              <a:ext cx="53765" cy="53749"/>
            </a:xfrm>
            <a:custGeom>
              <a:rect b="b" l="l" r="r" t="t"/>
              <a:pathLst>
                <a:path extrusionOk="0" h="3451" w="3452">
                  <a:moveTo>
                    <a:pt x="1" y="1"/>
                  </a:moveTo>
                  <a:lnTo>
                    <a:pt x="1" y="3451"/>
                  </a:lnTo>
                  <a:lnTo>
                    <a:pt x="3451" y="3451"/>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1" name="Google Shape;12501;p61"/>
            <p:cNvSpPr/>
            <p:nvPr/>
          </p:nvSpPr>
          <p:spPr>
            <a:xfrm>
              <a:off x="2693540" y="2927185"/>
              <a:ext cx="54840" cy="54855"/>
            </a:xfrm>
            <a:custGeom>
              <a:rect b="b" l="l" r="r" t="t"/>
              <a:pathLst>
                <a:path extrusionOk="0" h="3522" w="3521">
                  <a:moveTo>
                    <a:pt x="1" y="1"/>
                  </a:moveTo>
                  <a:lnTo>
                    <a:pt x="1" y="3521"/>
                  </a:lnTo>
                  <a:lnTo>
                    <a:pt x="3521" y="3521"/>
                  </a:lnTo>
                  <a:lnTo>
                    <a:pt x="3521"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2" name="Google Shape;12502;p61"/>
            <p:cNvSpPr/>
            <p:nvPr/>
          </p:nvSpPr>
          <p:spPr>
            <a:xfrm>
              <a:off x="2694069" y="2927730"/>
              <a:ext cx="53765" cy="53765"/>
            </a:xfrm>
            <a:custGeom>
              <a:rect b="b" l="l" r="r" t="t"/>
              <a:pathLst>
                <a:path extrusionOk="0" h="3452" w="3452">
                  <a:moveTo>
                    <a:pt x="1" y="0"/>
                  </a:moveTo>
                  <a:lnTo>
                    <a:pt x="1" y="3452"/>
                  </a:lnTo>
                  <a:lnTo>
                    <a:pt x="3451" y="3452"/>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3" name="Google Shape;12503;p61"/>
            <p:cNvSpPr/>
            <p:nvPr/>
          </p:nvSpPr>
          <p:spPr>
            <a:xfrm>
              <a:off x="2693540" y="2873498"/>
              <a:ext cx="54840" cy="54793"/>
            </a:xfrm>
            <a:custGeom>
              <a:rect b="b" l="l" r="r" t="t"/>
              <a:pathLst>
                <a:path extrusionOk="0" h="3518" w="3521">
                  <a:moveTo>
                    <a:pt x="1" y="0"/>
                  </a:moveTo>
                  <a:lnTo>
                    <a:pt x="1" y="3518"/>
                  </a:lnTo>
                  <a:lnTo>
                    <a:pt x="3521" y="3518"/>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4" name="Google Shape;12504;p61"/>
            <p:cNvSpPr/>
            <p:nvPr/>
          </p:nvSpPr>
          <p:spPr>
            <a:xfrm>
              <a:off x="2694069" y="2874059"/>
              <a:ext cx="53765" cy="53687"/>
            </a:xfrm>
            <a:custGeom>
              <a:rect b="b" l="l" r="r" t="t"/>
              <a:pathLst>
                <a:path extrusionOk="0" h="3447" w="3452">
                  <a:moveTo>
                    <a:pt x="1" y="0"/>
                  </a:moveTo>
                  <a:lnTo>
                    <a:pt x="1" y="3446"/>
                  </a:lnTo>
                  <a:lnTo>
                    <a:pt x="3451" y="3446"/>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5" name="Google Shape;12505;p61"/>
            <p:cNvSpPr/>
            <p:nvPr/>
          </p:nvSpPr>
          <p:spPr>
            <a:xfrm>
              <a:off x="2693540" y="2819764"/>
              <a:ext cx="54840" cy="54840"/>
            </a:xfrm>
            <a:custGeom>
              <a:rect b="b" l="l" r="r" t="t"/>
              <a:pathLst>
                <a:path extrusionOk="0" h="3521" w="3521">
                  <a:moveTo>
                    <a:pt x="1" y="0"/>
                  </a:moveTo>
                  <a:lnTo>
                    <a:pt x="1" y="3520"/>
                  </a:lnTo>
                  <a:lnTo>
                    <a:pt x="3521" y="3520"/>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6" name="Google Shape;12506;p61"/>
            <p:cNvSpPr/>
            <p:nvPr/>
          </p:nvSpPr>
          <p:spPr>
            <a:xfrm>
              <a:off x="2694069" y="2820294"/>
              <a:ext cx="53765" cy="53780"/>
            </a:xfrm>
            <a:custGeom>
              <a:rect b="b" l="l" r="r" t="t"/>
              <a:pathLst>
                <a:path extrusionOk="0" h="3453" w="3452">
                  <a:moveTo>
                    <a:pt x="1" y="1"/>
                  </a:moveTo>
                  <a:lnTo>
                    <a:pt x="1" y="3452"/>
                  </a:lnTo>
                  <a:lnTo>
                    <a:pt x="3451" y="3452"/>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7" name="Google Shape;12507;p61"/>
            <p:cNvSpPr/>
            <p:nvPr/>
          </p:nvSpPr>
          <p:spPr>
            <a:xfrm>
              <a:off x="2693540" y="2766015"/>
              <a:ext cx="54840" cy="54855"/>
            </a:xfrm>
            <a:custGeom>
              <a:rect b="b" l="l" r="r" t="t"/>
              <a:pathLst>
                <a:path extrusionOk="0" h="3522" w="3521">
                  <a:moveTo>
                    <a:pt x="1" y="1"/>
                  </a:moveTo>
                  <a:lnTo>
                    <a:pt x="1" y="3521"/>
                  </a:lnTo>
                  <a:lnTo>
                    <a:pt x="3521" y="3521"/>
                  </a:lnTo>
                  <a:lnTo>
                    <a:pt x="3521"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8" name="Google Shape;12508;p61"/>
            <p:cNvSpPr/>
            <p:nvPr/>
          </p:nvSpPr>
          <p:spPr>
            <a:xfrm>
              <a:off x="2694069" y="2766560"/>
              <a:ext cx="53765" cy="53749"/>
            </a:xfrm>
            <a:custGeom>
              <a:rect b="b" l="l" r="r" t="t"/>
              <a:pathLst>
                <a:path extrusionOk="0" h="3451" w="3452">
                  <a:moveTo>
                    <a:pt x="1" y="0"/>
                  </a:moveTo>
                  <a:lnTo>
                    <a:pt x="1" y="3451"/>
                  </a:lnTo>
                  <a:lnTo>
                    <a:pt x="3451" y="3451"/>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9" name="Google Shape;12509;p61"/>
            <p:cNvSpPr/>
            <p:nvPr/>
          </p:nvSpPr>
          <p:spPr>
            <a:xfrm>
              <a:off x="2693540" y="2712328"/>
              <a:ext cx="54840" cy="54808"/>
            </a:xfrm>
            <a:custGeom>
              <a:rect b="b" l="l" r="r" t="t"/>
              <a:pathLst>
                <a:path extrusionOk="0" h="3519" w="3521">
                  <a:moveTo>
                    <a:pt x="1" y="0"/>
                  </a:moveTo>
                  <a:lnTo>
                    <a:pt x="1" y="3518"/>
                  </a:lnTo>
                  <a:lnTo>
                    <a:pt x="3521" y="3518"/>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0" name="Google Shape;12510;p61"/>
            <p:cNvSpPr/>
            <p:nvPr/>
          </p:nvSpPr>
          <p:spPr>
            <a:xfrm>
              <a:off x="2694069" y="2712857"/>
              <a:ext cx="53765" cy="53718"/>
            </a:xfrm>
            <a:custGeom>
              <a:rect b="b" l="l" r="r" t="t"/>
              <a:pathLst>
                <a:path extrusionOk="0" h="3449" w="3452">
                  <a:moveTo>
                    <a:pt x="1" y="1"/>
                  </a:moveTo>
                  <a:lnTo>
                    <a:pt x="1" y="3448"/>
                  </a:lnTo>
                  <a:lnTo>
                    <a:pt x="3451" y="3448"/>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1" name="Google Shape;12511;p61"/>
            <p:cNvSpPr/>
            <p:nvPr/>
          </p:nvSpPr>
          <p:spPr>
            <a:xfrm>
              <a:off x="2693540" y="2658594"/>
              <a:ext cx="54840" cy="54840"/>
            </a:xfrm>
            <a:custGeom>
              <a:rect b="b" l="l" r="r" t="t"/>
              <a:pathLst>
                <a:path extrusionOk="0" h="3521" w="3521">
                  <a:moveTo>
                    <a:pt x="1" y="0"/>
                  </a:moveTo>
                  <a:lnTo>
                    <a:pt x="1" y="3521"/>
                  </a:lnTo>
                  <a:lnTo>
                    <a:pt x="3521" y="3521"/>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2" name="Google Shape;12512;p61"/>
            <p:cNvSpPr/>
            <p:nvPr/>
          </p:nvSpPr>
          <p:spPr>
            <a:xfrm>
              <a:off x="2639853" y="3195791"/>
              <a:ext cx="54777" cy="54840"/>
            </a:xfrm>
            <a:custGeom>
              <a:rect b="b" l="l" r="r" t="t"/>
              <a:pathLst>
                <a:path extrusionOk="0" h="3521" w="3517">
                  <a:moveTo>
                    <a:pt x="0" y="0"/>
                  </a:moveTo>
                  <a:lnTo>
                    <a:pt x="0" y="3521"/>
                  </a:lnTo>
                  <a:lnTo>
                    <a:pt x="3516" y="3521"/>
                  </a:lnTo>
                  <a:lnTo>
                    <a:pt x="3516"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3" name="Google Shape;12513;p61"/>
            <p:cNvSpPr/>
            <p:nvPr/>
          </p:nvSpPr>
          <p:spPr>
            <a:xfrm>
              <a:off x="2640382" y="3196321"/>
              <a:ext cx="53703" cy="53780"/>
            </a:xfrm>
            <a:custGeom>
              <a:rect b="b" l="l" r="r" t="t"/>
              <a:pathLst>
                <a:path extrusionOk="0" h="3453" w="3448">
                  <a:moveTo>
                    <a:pt x="0" y="1"/>
                  </a:moveTo>
                  <a:lnTo>
                    <a:pt x="0" y="3452"/>
                  </a:lnTo>
                  <a:lnTo>
                    <a:pt x="3448" y="3452"/>
                  </a:lnTo>
                  <a:lnTo>
                    <a:pt x="344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4" name="Google Shape;12514;p61"/>
            <p:cNvSpPr/>
            <p:nvPr/>
          </p:nvSpPr>
          <p:spPr>
            <a:xfrm>
              <a:off x="2639853" y="3142120"/>
              <a:ext cx="54777" cy="54777"/>
            </a:xfrm>
            <a:custGeom>
              <a:rect b="b" l="l" r="r" t="t"/>
              <a:pathLst>
                <a:path extrusionOk="0" h="3517" w="3517">
                  <a:moveTo>
                    <a:pt x="0" y="0"/>
                  </a:moveTo>
                  <a:lnTo>
                    <a:pt x="0" y="3517"/>
                  </a:lnTo>
                  <a:lnTo>
                    <a:pt x="3516" y="3517"/>
                  </a:lnTo>
                  <a:lnTo>
                    <a:pt x="3516"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5" name="Google Shape;12515;p61"/>
            <p:cNvSpPr/>
            <p:nvPr/>
          </p:nvSpPr>
          <p:spPr>
            <a:xfrm>
              <a:off x="2640382" y="3142649"/>
              <a:ext cx="53703" cy="53687"/>
            </a:xfrm>
            <a:custGeom>
              <a:rect b="b" l="l" r="r" t="t"/>
              <a:pathLst>
                <a:path extrusionOk="0" h="3447" w="3448">
                  <a:moveTo>
                    <a:pt x="0" y="1"/>
                  </a:moveTo>
                  <a:lnTo>
                    <a:pt x="0" y="3447"/>
                  </a:lnTo>
                  <a:lnTo>
                    <a:pt x="3448" y="3447"/>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6" name="Google Shape;12516;p61"/>
            <p:cNvSpPr/>
            <p:nvPr/>
          </p:nvSpPr>
          <p:spPr>
            <a:xfrm>
              <a:off x="2639853" y="3088355"/>
              <a:ext cx="54777" cy="54840"/>
            </a:xfrm>
            <a:custGeom>
              <a:rect b="b" l="l" r="r" t="t"/>
              <a:pathLst>
                <a:path extrusionOk="0" h="3521" w="3517">
                  <a:moveTo>
                    <a:pt x="0" y="1"/>
                  </a:moveTo>
                  <a:lnTo>
                    <a:pt x="0" y="3521"/>
                  </a:lnTo>
                  <a:lnTo>
                    <a:pt x="3516" y="3521"/>
                  </a:lnTo>
                  <a:lnTo>
                    <a:pt x="3516"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7" name="Google Shape;12517;p61"/>
            <p:cNvSpPr/>
            <p:nvPr/>
          </p:nvSpPr>
          <p:spPr>
            <a:xfrm>
              <a:off x="2640382" y="3088900"/>
              <a:ext cx="53703" cy="53765"/>
            </a:xfrm>
            <a:custGeom>
              <a:rect b="b" l="l" r="r" t="t"/>
              <a:pathLst>
                <a:path extrusionOk="0" h="3452" w="3448">
                  <a:moveTo>
                    <a:pt x="0" y="0"/>
                  </a:moveTo>
                  <a:lnTo>
                    <a:pt x="0" y="3452"/>
                  </a:lnTo>
                  <a:lnTo>
                    <a:pt x="3448" y="3452"/>
                  </a:lnTo>
                  <a:lnTo>
                    <a:pt x="3448"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8" name="Google Shape;12518;p61"/>
            <p:cNvSpPr/>
            <p:nvPr/>
          </p:nvSpPr>
          <p:spPr>
            <a:xfrm>
              <a:off x="2639853" y="3034684"/>
              <a:ext cx="54777" cy="54777"/>
            </a:xfrm>
            <a:custGeom>
              <a:rect b="b" l="l" r="r" t="t"/>
              <a:pathLst>
                <a:path extrusionOk="0" h="3517" w="3517">
                  <a:moveTo>
                    <a:pt x="0" y="0"/>
                  </a:moveTo>
                  <a:lnTo>
                    <a:pt x="0" y="3517"/>
                  </a:lnTo>
                  <a:lnTo>
                    <a:pt x="3516" y="3517"/>
                  </a:lnTo>
                  <a:lnTo>
                    <a:pt x="3516"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9" name="Google Shape;12519;p61"/>
            <p:cNvSpPr/>
            <p:nvPr/>
          </p:nvSpPr>
          <p:spPr>
            <a:xfrm>
              <a:off x="2639853" y="2980919"/>
              <a:ext cx="54777" cy="54855"/>
            </a:xfrm>
            <a:custGeom>
              <a:rect b="b" l="l" r="r" t="t"/>
              <a:pathLst>
                <a:path extrusionOk="0" h="3522" w="3517">
                  <a:moveTo>
                    <a:pt x="0" y="1"/>
                  </a:moveTo>
                  <a:lnTo>
                    <a:pt x="0" y="3521"/>
                  </a:lnTo>
                  <a:lnTo>
                    <a:pt x="3516" y="3521"/>
                  </a:lnTo>
                  <a:lnTo>
                    <a:pt x="3516"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0" name="Google Shape;12520;p61"/>
            <p:cNvSpPr/>
            <p:nvPr/>
          </p:nvSpPr>
          <p:spPr>
            <a:xfrm>
              <a:off x="2639853" y="2927185"/>
              <a:ext cx="54777" cy="54855"/>
            </a:xfrm>
            <a:custGeom>
              <a:rect b="b" l="l" r="r" t="t"/>
              <a:pathLst>
                <a:path extrusionOk="0" h="3522" w="3517">
                  <a:moveTo>
                    <a:pt x="0" y="1"/>
                  </a:moveTo>
                  <a:lnTo>
                    <a:pt x="0" y="3521"/>
                  </a:lnTo>
                  <a:lnTo>
                    <a:pt x="3516" y="3521"/>
                  </a:lnTo>
                  <a:lnTo>
                    <a:pt x="3516"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1" name="Google Shape;12521;p61"/>
            <p:cNvSpPr/>
            <p:nvPr/>
          </p:nvSpPr>
          <p:spPr>
            <a:xfrm>
              <a:off x="2639853" y="2873498"/>
              <a:ext cx="54777" cy="54793"/>
            </a:xfrm>
            <a:custGeom>
              <a:rect b="b" l="l" r="r" t="t"/>
              <a:pathLst>
                <a:path extrusionOk="0" h="3518" w="3517">
                  <a:moveTo>
                    <a:pt x="0" y="0"/>
                  </a:moveTo>
                  <a:lnTo>
                    <a:pt x="0" y="3518"/>
                  </a:lnTo>
                  <a:lnTo>
                    <a:pt x="3516" y="3518"/>
                  </a:lnTo>
                  <a:lnTo>
                    <a:pt x="3516"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2" name="Google Shape;12522;p61"/>
            <p:cNvSpPr/>
            <p:nvPr/>
          </p:nvSpPr>
          <p:spPr>
            <a:xfrm>
              <a:off x="2639853" y="2819764"/>
              <a:ext cx="54777" cy="54840"/>
            </a:xfrm>
            <a:custGeom>
              <a:rect b="b" l="l" r="r" t="t"/>
              <a:pathLst>
                <a:path extrusionOk="0" h="3521" w="3517">
                  <a:moveTo>
                    <a:pt x="0" y="0"/>
                  </a:moveTo>
                  <a:lnTo>
                    <a:pt x="0" y="3520"/>
                  </a:lnTo>
                  <a:lnTo>
                    <a:pt x="3516" y="3520"/>
                  </a:lnTo>
                  <a:lnTo>
                    <a:pt x="3516"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3" name="Google Shape;12523;p61"/>
            <p:cNvSpPr/>
            <p:nvPr/>
          </p:nvSpPr>
          <p:spPr>
            <a:xfrm>
              <a:off x="2639853" y="2766015"/>
              <a:ext cx="54777" cy="54855"/>
            </a:xfrm>
            <a:custGeom>
              <a:rect b="b" l="l" r="r" t="t"/>
              <a:pathLst>
                <a:path extrusionOk="0" h="3522" w="3517">
                  <a:moveTo>
                    <a:pt x="0" y="1"/>
                  </a:moveTo>
                  <a:lnTo>
                    <a:pt x="0" y="3521"/>
                  </a:lnTo>
                  <a:lnTo>
                    <a:pt x="3516" y="3521"/>
                  </a:lnTo>
                  <a:lnTo>
                    <a:pt x="3516"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4" name="Google Shape;12524;p61"/>
            <p:cNvSpPr/>
            <p:nvPr/>
          </p:nvSpPr>
          <p:spPr>
            <a:xfrm>
              <a:off x="2639853" y="2712328"/>
              <a:ext cx="54777" cy="54808"/>
            </a:xfrm>
            <a:custGeom>
              <a:rect b="b" l="l" r="r" t="t"/>
              <a:pathLst>
                <a:path extrusionOk="0" h="3519" w="3517">
                  <a:moveTo>
                    <a:pt x="0" y="0"/>
                  </a:moveTo>
                  <a:lnTo>
                    <a:pt x="0" y="3518"/>
                  </a:lnTo>
                  <a:lnTo>
                    <a:pt x="3516" y="3518"/>
                  </a:lnTo>
                  <a:lnTo>
                    <a:pt x="3516"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5" name="Google Shape;12525;p61"/>
            <p:cNvSpPr/>
            <p:nvPr/>
          </p:nvSpPr>
          <p:spPr>
            <a:xfrm>
              <a:off x="2640382" y="2712857"/>
              <a:ext cx="53703" cy="53718"/>
            </a:xfrm>
            <a:custGeom>
              <a:rect b="b" l="l" r="r" t="t"/>
              <a:pathLst>
                <a:path extrusionOk="0" h="3449" w="3448">
                  <a:moveTo>
                    <a:pt x="0" y="1"/>
                  </a:moveTo>
                  <a:lnTo>
                    <a:pt x="0" y="3448"/>
                  </a:lnTo>
                  <a:lnTo>
                    <a:pt x="3448" y="3448"/>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6" name="Google Shape;12526;p61"/>
            <p:cNvSpPr/>
            <p:nvPr/>
          </p:nvSpPr>
          <p:spPr>
            <a:xfrm>
              <a:off x="2639853" y="2658594"/>
              <a:ext cx="54777" cy="54840"/>
            </a:xfrm>
            <a:custGeom>
              <a:rect b="b" l="l" r="r" t="t"/>
              <a:pathLst>
                <a:path extrusionOk="0" h="3521" w="3517">
                  <a:moveTo>
                    <a:pt x="0" y="0"/>
                  </a:moveTo>
                  <a:lnTo>
                    <a:pt x="0" y="3521"/>
                  </a:lnTo>
                  <a:lnTo>
                    <a:pt x="3516" y="3521"/>
                  </a:lnTo>
                  <a:lnTo>
                    <a:pt x="3516"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7" name="Google Shape;12527;p61"/>
            <p:cNvSpPr/>
            <p:nvPr/>
          </p:nvSpPr>
          <p:spPr>
            <a:xfrm>
              <a:off x="2640382" y="2659124"/>
              <a:ext cx="53703" cy="53780"/>
            </a:xfrm>
            <a:custGeom>
              <a:rect b="b" l="l" r="r" t="t"/>
              <a:pathLst>
                <a:path extrusionOk="0" h="3453" w="3448">
                  <a:moveTo>
                    <a:pt x="0" y="1"/>
                  </a:moveTo>
                  <a:lnTo>
                    <a:pt x="0" y="3452"/>
                  </a:lnTo>
                  <a:lnTo>
                    <a:pt x="3448" y="3452"/>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8" name="Google Shape;12528;p61"/>
            <p:cNvSpPr/>
            <p:nvPr/>
          </p:nvSpPr>
          <p:spPr>
            <a:xfrm>
              <a:off x="2586104" y="3195791"/>
              <a:ext cx="54855" cy="54840"/>
            </a:xfrm>
            <a:custGeom>
              <a:rect b="b" l="l" r="r" t="t"/>
              <a:pathLst>
                <a:path extrusionOk="0" h="3521" w="3522">
                  <a:moveTo>
                    <a:pt x="1" y="0"/>
                  </a:moveTo>
                  <a:lnTo>
                    <a:pt x="1" y="3521"/>
                  </a:lnTo>
                  <a:lnTo>
                    <a:pt x="3521" y="3521"/>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9" name="Google Shape;12529;p61"/>
            <p:cNvSpPr/>
            <p:nvPr/>
          </p:nvSpPr>
          <p:spPr>
            <a:xfrm>
              <a:off x="2586649" y="3196321"/>
              <a:ext cx="53749" cy="53780"/>
            </a:xfrm>
            <a:custGeom>
              <a:rect b="b" l="l" r="r" t="t"/>
              <a:pathLst>
                <a:path extrusionOk="0" h="3453" w="3451">
                  <a:moveTo>
                    <a:pt x="0" y="1"/>
                  </a:moveTo>
                  <a:lnTo>
                    <a:pt x="0" y="3452"/>
                  </a:lnTo>
                  <a:lnTo>
                    <a:pt x="3450" y="3452"/>
                  </a:lnTo>
                  <a:lnTo>
                    <a:pt x="345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0" name="Google Shape;12530;p61"/>
            <p:cNvSpPr/>
            <p:nvPr/>
          </p:nvSpPr>
          <p:spPr>
            <a:xfrm>
              <a:off x="2586104" y="3142120"/>
              <a:ext cx="54855" cy="54777"/>
            </a:xfrm>
            <a:custGeom>
              <a:rect b="b" l="l" r="r" t="t"/>
              <a:pathLst>
                <a:path extrusionOk="0" h="3517" w="3522">
                  <a:moveTo>
                    <a:pt x="1" y="0"/>
                  </a:moveTo>
                  <a:lnTo>
                    <a:pt x="1" y="3517"/>
                  </a:lnTo>
                  <a:lnTo>
                    <a:pt x="3521" y="3517"/>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1" name="Google Shape;12531;p61"/>
            <p:cNvSpPr/>
            <p:nvPr/>
          </p:nvSpPr>
          <p:spPr>
            <a:xfrm>
              <a:off x="2586649" y="3142649"/>
              <a:ext cx="53749" cy="53687"/>
            </a:xfrm>
            <a:custGeom>
              <a:rect b="b" l="l" r="r" t="t"/>
              <a:pathLst>
                <a:path extrusionOk="0" h="3447" w="3451">
                  <a:moveTo>
                    <a:pt x="0" y="1"/>
                  </a:moveTo>
                  <a:lnTo>
                    <a:pt x="0" y="3447"/>
                  </a:lnTo>
                  <a:lnTo>
                    <a:pt x="3450" y="3447"/>
                  </a:lnTo>
                  <a:lnTo>
                    <a:pt x="345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2" name="Google Shape;12532;p61"/>
            <p:cNvSpPr/>
            <p:nvPr/>
          </p:nvSpPr>
          <p:spPr>
            <a:xfrm>
              <a:off x="2586104" y="3088355"/>
              <a:ext cx="54855" cy="54840"/>
            </a:xfrm>
            <a:custGeom>
              <a:rect b="b" l="l" r="r" t="t"/>
              <a:pathLst>
                <a:path extrusionOk="0" h="3521" w="3522">
                  <a:moveTo>
                    <a:pt x="1" y="1"/>
                  </a:moveTo>
                  <a:lnTo>
                    <a:pt x="1"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3" name="Google Shape;12533;p61"/>
            <p:cNvSpPr/>
            <p:nvPr/>
          </p:nvSpPr>
          <p:spPr>
            <a:xfrm>
              <a:off x="2586104" y="3034684"/>
              <a:ext cx="54855" cy="54777"/>
            </a:xfrm>
            <a:custGeom>
              <a:rect b="b" l="l" r="r" t="t"/>
              <a:pathLst>
                <a:path extrusionOk="0" h="3517" w="3522">
                  <a:moveTo>
                    <a:pt x="1" y="0"/>
                  </a:moveTo>
                  <a:lnTo>
                    <a:pt x="1" y="3517"/>
                  </a:lnTo>
                  <a:lnTo>
                    <a:pt x="3521" y="3517"/>
                  </a:lnTo>
                  <a:lnTo>
                    <a:pt x="3521"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4" name="Google Shape;12534;p61"/>
            <p:cNvSpPr/>
            <p:nvPr/>
          </p:nvSpPr>
          <p:spPr>
            <a:xfrm>
              <a:off x="2586649" y="3035213"/>
              <a:ext cx="53749" cy="53703"/>
            </a:xfrm>
            <a:custGeom>
              <a:rect b="b" l="l" r="r" t="t"/>
              <a:pathLst>
                <a:path extrusionOk="0" h="3448" w="3451">
                  <a:moveTo>
                    <a:pt x="0" y="1"/>
                  </a:moveTo>
                  <a:lnTo>
                    <a:pt x="0" y="3447"/>
                  </a:lnTo>
                  <a:lnTo>
                    <a:pt x="3450" y="3447"/>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5" name="Google Shape;12535;p61"/>
            <p:cNvSpPr/>
            <p:nvPr/>
          </p:nvSpPr>
          <p:spPr>
            <a:xfrm>
              <a:off x="2586104" y="2980919"/>
              <a:ext cx="54855" cy="54855"/>
            </a:xfrm>
            <a:custGeom>
              <a:rect b="b" l="l" r="r" t="t"/>
              <a:pathLst>
                <a:path extrusionOk="0" h="3522" w="3522">
                  <a:moveTo>
                    <a:pt x="1" y="1"/>
                  </a:moveTo>
                  <a:lnTo>
                    <a:pt x="1" y="3521"/>
                  </a:lnTo>
                  <a:lnTo>
                    <a:pt x="3521" y="3521"/>
                  </a:lnTo>
                  <a:lnTo>
                    <a:pt x="3521"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6" name="Google Shape;12536;p61"/>
            <p:cNvSpPr/>
            <p:nvPr/>
          </p:nvSpPr>
          <p:spPr>
            <a:xfrm>
              <a:off x="2586649" y="2981479"/>
              <a:ext cx="53749" cy="53749"/>
            </a:xfrm>
            <a:custGeom>
              <a:rect b="b" l="l" r="r" t="t"/>
              <a:pathLst>
                <a:path extrusionOk="0" h="3451" w="3451">
                  <a:moveTo>
                    <a:pt x="0" y="1"/>
                  </a:moveTo>
                  <a:lnTo>
                    <a:pt x="0" y="3451"/>
                  </a:lnTo>
                  <a:lnTo>
                    <a:pt x="3450" y="3451"/>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7" name="Google Shape;12537;p61"/>
            <p:cNvSpPr/>
            <p:nvPr/>
          </p:nvSpPr>
          <p:spPr>
            <a:xfrm>
              <a:off x="2586104" y="2927185"/>
              <a:ext cx="54855" cy="54855"/>
            </a:xfrm>
            <a:custGeom>
              <a:rect b="b" l="l" r="r" t="t"/>
              <a:pathLst>
                <a:path extrusionOk="0" h="3522" w="3522">
                  <a:moveTo>
                    <a:pt x="1" y="1"/>
                  </a:moveTo>
                  <a:lnTo>
                    <a:pt x="1" y="3521"/>
                  </a:lnTo>
                  <a:lnTo>
                    <a:pt x="3521" y="3521"/>
                  </a:lnTo>
                  <a:lnTo>
                    <a:pt x="3521"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8" name="Google Shape;12538;p61"/>
            <p:cNvSpPr/>
            <p:nvPr/>
          </p:nvSpPr>
          <p:spPr>
            <a:xfrm>
              <a:off x="2586649" y="2927730"/>
              <a:ext cx="53749" cy="53765"/>
            </a:xfrm>
            <a:custGeom>
              <a:rect b="b" l="l" r="r" t="t"/>
              <a:pathLst>
                <a:path extrusionOk="0" h="3452" w="3451">
                  <a:moveTo>
                    <a:pt x="0" y="0"/>
                  </a:moveTo>
                  <a:lnTo>
                    <a:pt x="0" y="3452"/>
                  </a:lnTo>
                  <a:lnTo>
                    <a:pt x="3450" y="3452"/>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9" name="Google Shape;12539;p61"/>
            <p:cNvSpPr/>
            <p:nvPr/>
          </p:nvSpPr>
          <p:spPr>
            <a:xfrm>
              <a:off x="2586104" y="2873498"/>
              <a:ext cx="54855" cy="54793"/>
            </a:xfrm>
            <a:custGeom>
              <a:rect b="b" l="l" r="r" t="t"/>
              <a:pathLst>
                <a:path extrusionOk="0" h="3518" w="3522">
                  <a:moveTo>
                    <a:pt x="1" y="0"/>
                  </a:moveTo>
                  <a:lnTo>
                    <a:pt x="1" y="3518"/>
                  </a:lnTo>
                  <a:lnTo>
                    <a:pt x="3521" y="3518"/>
                  </a:lnTo>
                  <a:lnTo>
                    <a:pt x="3521"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0" name="Google Shape;12540;p61"/>
            <p:cNvSpPr/>
            <p:nvPr/>
          </p:nvSpPr>
          <p:spPr>
            <a:xfrm>
              <a:off x="2586649" y="2874059"/>
              <a:ext cx="53749" cy="53687"/>
            </a:xfrm>
            <a:custGeom>
              <a:rect b="b" l="l" r="r" t="t"/>
              <a:pathLst>
                <a:path extrusionOk="0" h="3447" w="3451">
                  <a:moveTo>
                    <a:pt x="0" y="0"/>
                  </a:moveTo>
                  <a:lnTo>
                    <a:pt x="0" y="3446"/>
                  </a:lnTo>
                  <a:lnTo>
                    <a:pt x="3450" y="3446"/>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1" name="Google Shape;12541;p61"/>
            <p:cNvSpPr/>
            <p:nvPr/>
          </p:nvSpPr>
          <p:spPr>
            <a:xfrm>
              <a:off x="2586104" y="2819764"/>
              <a:ext cx="54855" cy="54840"/>
            </a:xfrm>
            <a:custGeom>
              <a:rect b="b" l="l" r="r" t="t"/>
              <a:pathLst>
                <a:path extrusionOk="0" h="3521" w="3522">
                  <a:moveTo>
                    <a:pt x="1" y="0"/>
                  </a:moveTo>
                  <a:lnTo>
                    <a:pt x="1" y="3520"/>
                  </a:lnTo>
                  <a:lnTo>
                    <a:pt x="3521" y="3520"/>
                  </a:lnTo>
                  <a:lnTo>
                    <a:pt x="3521"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2" name="Google Shape;12542;p61"/>
            <p:cNvSpPr/>
            <p:nvPr/>
          </p:nvSpPr>
          <p:spPr>
            <a:xfrm>
              <a:off x="2586649" y="2820294"/>
              <a:ext cx="53749" cy="53780"/>
            </a:xfrm>
            <a:custGeom>
              <a:rect b="b" l="l" r="r" t="t"/>
              <a:pathLst>
                <a:path extrusionOk="0" h="3453" w="3451">
                  <a:moveTo>
                    <a:pt x="0" y="1"/>
                  </a:moveTo>
                  <a:lnTo>
                    <a:pt x="0" y="3452"/>
                  </a:lnTo>
                  <a:lnTo>
                    <a:pt x="3450" y="3452"/>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3" name="Google Shape;12543;p61"/>
            <p:cNvSpPr/>
            <p:nvPr/>
          </p:nvSpPr>
          <p:spPr>
            <a:xfrm>
              <a:off x="2586104" y="2766015"/>
              <a:ext cx="54855" cy="54855"/>
            </a:xfrm>
            <a:custGeom>
              <a:rect b="b" l="l" r="r" t="t"/>
              <a:pathLst>
                <a:path extrusionOk="0" h="3522" w="3522">
                  <a:moveTo>
                    <a:pt x="1" y="1"/>
                  </a:moveTo>
                  <a:lnTo>
                    <a:pt x="1" y="3521"/>
                  </a:lnTo>
                  <a:lnTo>
                    <a:pt x="3521" y="3521"/>
                  </a:lnTo>
                  <a:lnTo>
                    <a:pt x="3521"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4" name="Google Shape;12544;p61"/>
            <p:cNvSpPr/>
            <p:nvPr/>
          </p:nvSpPr>
          <p:spPr>
            <a:xfrm>
              <a:off x="2586649" y="2766560"/>
              <a:ext cx="53749" cy="53749"/>
            </a:xfrm>
            <a:custGeom>
              <a:rect b="b" l="l" r="r" t="t"/>
              <a:pathLst>
                <a:path extrusionOk="0" h="3451" w="3451">
                  <a:moveTo>
                    <a:pt x="0" y="0"/>
                  </a:moveTo>
                  <a:lnTo>
                    <a:pt x="0" y="3451"/>
                  </a:lnTo>
                  <a:lnTo>
                    <a:pt x="3450" y="3451"/>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5" name="Google Shape;12545;p61"/>
            <p:cNvSpPr/>
            <p:nvPr/>
          </p:nvSpPr>
          <p:spPr>
            <a:xfrm>
              <a:off x="2586104" y="2712328"/>
              <a:ext cx="54855" cy="54808"/>
            </a:xfrm>
            <a:custGeom>
              <a:rect b="b" l="l" r="r" t="t"/>
              <a:pathLst>
                <a:path extrusionOk="0" h="3519" w="3522">
                  <a:moveTo>
                    <a:pt x="1" y="0"/>
                  </a:moveTo>
                  <a:lnTo>
                    <a:pt x="1" y="3518"/>
                  </a:lnTo>
                  <a:lnTo>
                    <a:pt x="3521" y="3518"/>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6" name="Google Shape;12546;p61"/>
            <p:cNvSpPr/>
            <p:nvPr/>
          </p:nvSpPr>
          <p:spPr>
            <a:xfrm>
              <a:off x="2586104" y="2658594"/>
              <a:ext cx="54855" cy="54840"/>
            </a:xfrm>
            <a:custGeom>
              <a:rect b="b" l="l" r="r" t="t"/>
              <a:pathLst>
                <a:path extrusionOk="0" h="3521" w="3522">
                  <a:moveTo>
                    <a:pt x="1" y="0"/>
                  </a:moveTo>
                  <a:lnTo>
                    <a:pt x="1" y="3521"/>
                  </a:lnTo>
                  <a:lnTo>
                    <a:pt x="3521" y="3521"/>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7" name="Google Shape;12547;p61"/>
            <p:cNvSpPr/>
            <p:nvPr/>
          </p:nvSpPr>
          <p:spPr>
            <a:xfrm>
              <a:off x="2586649" y="2659124"/>
              <a:ext cx="53749" cy="53780"/>
            </a:xfrm>
            <a:custGeom>
              <a:rect b="b" l="l" r="r" t="t"/>
              <a:pathLst>
                <a:path extrusionOk="0" h="3453" w="3451">
                  <a:moveTo>
                    <a:pt x="0" y="1"/>
                  </a:moveTo>
                  <a:lnTo>
                    <a:pt x="0" y="3452"/>
                  </a:lnTo>
                  <a:lnTo>
                    <a:pt x="3450" y="3452"/>
                  </a:lnTo>
                  <a:lnTo>
                    <a:pt x="345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8" name="Google Shape;12548;p61"/>
            <p:cNvSpPr/>
            <p:nvPr/>
          </p:nvSpPr>
          <p:spPr>
            <a:xfrm>
              <a:off x="2532370" y="3195791"/>
              <a:ext cx="54824" cy="54840"/>
            </a:xfrm>
            <a:custGeom>
              <a:rect b="b" l="l" r="r" t="t"/>
              <a:pathLst>
                <a:path extrusionOk="0" h="3521" w="3520">
                  <a:moveTo>
                    <a:pt x="1" y="0"/>
                  </a:moveTo>
                  <a:lnTo>
                    <a:pt x="1" y="3521"/>
                  </a:lnTo>
                  <a:lnTo>
                    <a:pt x="3520" y="3521"/>
                  </a:lnTo>
                  <a:lnTo>
                    <a:pt x="3520"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9" name="Google Shape;12549;p61"/>
            <p:cNvSpPr/>
            <p:nvPr/>
          </p:nvSpPr>
          <p:spPr>
            <a:xfrm>
              <a:off x="2532915" y="3196321"/>
              <a:ext cx="53749" cy="53780"/>
            </a:xfrm>
            <a:custGeom>
              <a:rect b="b" l="l" r="r" t="t"/>
              <a:pathLst>
                <a:path extrusionOk="0" h="3453" w="3451">
                  <a:moveTo>
                    <a:pt x="0" y="1"/>
                  </a:moveTo>
                  <a:lnTo>
                    <a:pt x="0" y="3452"/>
                  </a:lnTo>
                  <a:lnTo>
                    <a:pt x="3450" y="3452"/>
                  </a:lnTo>
                  <a:lnTo>
                    <a:pt x="345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0" name="Google Shape;12550;p61"/>
            <p:cNvSpPr/>
            <p:nvPr/>
          </p:nvSpPr>
          <p:spPr>
            <a:xfrm>
              <a:off x="2532370" y="3142120"/>
              <a:ext cx="54824" cy="54777"/>
            </a:xfrm>
            <a:custGeom>
              <a:rect b="b" l="l" r="r" t="t"/>
              <a:pathLst>
                <a:path extrusionOk="0" h="3517" w="3520">
                  <a:moveTo>
                    <a:pt x="1" y="0"/>
                  </a:moveTo>
                  <a:lnTo>
                    <a:pt x="1" y="3517"/>
                  </a:lnTo>
                  <a:lnTo>
                    <a:pt x="3520" y="3517"/>
                  </a:lnTo>
                  <a:lnTo>
                    <a:pt x="3520"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1" name="Google Shape;12551;p61"/>
            <p:cNvSpPr/>
            <p:nvPr/>
          </p:nvSpPr>
          <p:spPr>
            <a:xfrm>
              <a:off x="2532915" y="3142649"/>
              <a:ext cx="53749" cy="53687"/>
            </a:xfrm>
            <a:custGeom>
              <a:rect b="b" l="l" r="r" t="t"/>
              <a:pathLst>
                <a:path extrusionOk="0" h="3447" w="3451">
                  <a:moveTo>
                    <a:pt x="0" y="1"/>
                  </a:moveTo>
                  <a:lnTo>
                    <a:pt x="0" y="3447"/>
                  </a:lnTo>
                  <a:lnTo>
                    <a:pt x="3450" y="3447"/>
                  </a:lnTo>
                  <a:lnTo>
                    <a:pt x="345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2" name="Google Shape;12552;p61"/>
            <p:cNvSpPr/>
            <p:nvPr/>
          </p:nvSpPr>
          <p:spPr>
            <a:xfrm>
              <a:off x="2532370" y="3088355"/>
              <a:ext cx="54824" cy="54840"/>
            </a:xfrm>
            <a:custGeom>
              <a:rect b="b" l="l" r="r" t="t"/>
              <a:pathLst>
                <a:path extrusionOk="0" h="3521" w="3520">
                  <a:moveTo>
                    <a:pt x="1" y="1"/>
                  </a:moveTo>
                  <a:lnTo>
                    <a:pt x="1" y="3521"/>
                  </a:lnTo>
                  <a:lnTo>
                    <a:pt x="3520" y="3521"/>
                  </a:lnTo>
                  <a:lnTo>
                    <a:pt x="3520"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3" name="Google Shape;12553;p61"/>
            <p:cNvSpPr/>
            <p:nvPr/>
          </p:nvSpPr>
          <p:spPr>
            <a:xfrm>
              <a:off x="2532370" y="3034684"/>
              <a:ext cx="54824" cy="54777"/>
            </a:xfrm>
            <a:custGeom>
              <a:rect b="b" l="l" r="r" t="t"/>
              <a:pathLst>
                <a:path extrusionOk="0" h="3517" w="3520">
                  <a:moveTo>
                    <a:pt x="1" y="0"/>
                  </a:moveTo>
                  <a:lnTo>
                    <a:pt x="1" y="3517"/>
                  </a:lnTo>
                  <a:lnTo>
                    <a:pt x="3520" y="3517"/>
                  </a:lnTo>
                  <a:lnTo>
                    <a:pt x="3520"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4" name="Google Shape;12554;p61"/>
            <p:cNvSpPr/>
            <p:nvPr/>
          </p:nvSpPr>
          <p:spPr>
            <a:xfrm>
              <a:off x="2532915" y="3035213"/>
              <a:ext cx="53749" cy="53703"/>
            </a:xfrm>
            <a:custGeom>
              <a:rect b="b" l="l" r="r" t="t"/>
              <a:pathLst>
                <a:path extrusionOk="0" h="3448" w="3451">
                  <a:moveTo>
                    <a:pt x="0" y="1"/>
                  </a:moveTo>
                  <a:lnTo>
                    <a:pt x="0" y="3447"/>
                  </a:lnTo>
                  <a:lnTo>
                    <a:pt x="3450" y="3447"/>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5" name="Google Shape;12555;p61"/>
            <p:cNvSpPr/>
            <p:nvPr/>
          </p:nvSpPr>
          <p:spPr>
            <a:xfrm>
              <a:off x="2532370" y="2980919"/>
              <a:ext cx="54824" cy="54855"/>
            </a:xfrm>
            <a:custGeom>
              <a:rect b="b" l="l" r="r" t="t"/>
              <a:pathLst>
                <a:path extrusionOk="0" h="3522" w="3520">
                  <a:moveTo>
                    <a:pt x="1" y="1"/>
                  </a:moveTo>
                  <a:lnTo>
                    <a:pt x="1" y="3521"/>
                  </a:lnTo>
                  <a:lnTo>
                    <a:pt x="3520" y="3521"/>
                  </a:lnTo>
                  <a:lnTo>
                    <a:pt x="3520"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6" name="Google Shape;12556;p61"/>
            <p:cNvSpPr/>
            <p:nvPr/>
          </p:nvSpPr>
          <p:spPr>
            <a:xfrm>
              <a:off x="2532915" y="2981479"/>
              <a:ext cx="53749" cy="53749"/>
            </a:xfrm>
            <a:custGeom>
              <a:rect b="b" l="l" r="r" t="t"/>
              <a:pathLst>
                <a:path extrusionOk="0" h="3451" w="3451">
                  <a:moveTo>
                    <a:pt x="0" y="1"/>
                  </a:moveTo>
                  <a:lnTo>
                    <a:pt x="0" y="3451"/>
                  </a:lnTo>
                  <a:lnTo>
                    <a:pt x="3450" y="3451"/>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7" name="Google Shape;12557;p61"/>
            <p:cNvSpPr/>
            <p:nvPr/>
          </p:nvSpPr>
          <p:spPr>
            <a:xfrm>
              <a:off x="2532370" y="2927185"/>
              <a:ext cx="54824" cy="54855"/>
            </a:xfrm>
            <a:custGeom>
              <a:rect b="b" l="l" r="r" t="t"/>
              <a:pathLst>
                <a:path extrusionOk="0" h="3522" w="3520">
                  <a:moveTo>
                    <a:pt x="1" y="1"/>
                  </a:moveTo>
                  <a:lnTo>
                    <a:pt x="1" y="3521"/>
                  </a:lnTo>
                  <a:lnTo>
                    <a:pt x="3520" y="3521"/>
                  </a:lnTo>
                  <a:lnTo>
                    <a:pt x="3520"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8" name="Google Shape;12558;p61"/>
            <p:cNvSpPr/>
            <p:nvPr/>
          </p:nvSpPr>
          <p:spPr>
            <a:xfrm>
              <a:off x="2532915" y="2927730"/>
              <a:ext cx="53749" cy="53765"/>
            </a:xfrm>
            <a:custGeom>
              <a:rect b="b" l="l" r="r" t="t"/>
              <a:pathLst>
                <a:path extrusionOk="0" h="3452" w="3451">
                  <a:moveTo>
                    <a:pt x="0" y="0"/>
                  </a:moveTo>
                  <a:lnTo>
                    <a:pt x="0" y="3452"/>
                  </a:lnTo>
                  <a:lnTo>
                    <a:pt x="3450" y="3452"/>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9" name="Google Shape;12559;p61"/>
            <p:cNvSpPr/>
            <p:nvPr/>
          </p:nvSpPr>
          <p:spPr>
            <a:xfrm>
              <a:off x="2532370" y="2873498"/>
              <a:ext cx="54824" cy="54793"/>
            </a:xfrm>
            <a:custGeom>
              <a:rect b="b" l="l" r="r" t="t"/>
              <a:pathLst>
                <a:path extrusionOk="0" h="3518" w="3520">
                  <a:moveTo>
                    <a:pt x="1" y="0"/>
                  </a:moveTo>
                  <a:lnTo>
                    <a:pt x="1" y="3518"/>
                  </a:lnTo>
                  <a:lnTo>
                    <a:pt x="3520" y="3518"/>
                  </a:lnTo>
                  <a:lnTo>
                    <a:pt x="3520"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0" name="Google Shape;12560;p61"/>
            <p:cNvSpPr/>
            <p:nvPr/>
          </p:nvSpPr>
          <p:spPr>
            <a:xfrm>
              <a:off x="2532915" y="2874059"/>
              <a:ext cx="53749" cy="53687"/>
            </a:xfrm>
            <a:custGeom>
              <a:rect b="b" l="l" r="r" t="t"/>
              <a:pathLst>
                <a:path extrusionOk="0" h="3447" w="3451">
                  <a:moveTo>
                    <a:pt x="0" y="0"/>
                  </a:moveTo>
                  <a:lnTo>
                    <a:pt x="0" y="3446"/>
                  </a:lnTo>
                  <a:lnTo>
                    <a:pt x="3450" y="3446"/>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1" name="Google Shape;12561;p61"/>
            <p:cNvSpPr/>
            <p:nvPr/>
          </p:nvSpPr>
          <p:spPr>
            <a:xfrm>
              <a:off x="2532370" y="2819764"/>
              <a:ext cx="54824" cy="54840"/>
            </a:xfrm>
            <a:custGeom>
              <a:rect b="b" l="l" r="r" t="t"/>
              <a:pathLst>
                <a:path extrusionOk="0" h="3521" w="3520">
                  <a:moveTo>
                    <a:pt x="1" y="0"/>
                  </a:moveTo>
                  <a:lnTo>
                    <a:pt x="1" y="3520"/>
                  </a:lnTo>
                  <a:lnTo>
                    <a:pt x="3520" y="3520"/>
                  </a:lnTo>
                  <a:lnTo>
                    <a:pt x="3520"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2" name="Google Shape;12562;p61"/>
            <p:cNvSpPr/>
            <p:nvPr/>
          </p:nvSpPr>
          <p:spPr>
            <a:xfrm>
              <a:off x="2532915" y="2820294"/>
              <a:ext cx="53749" cy="53780"/>
            </a:xfrm>
            <a:custGeom>
              <a:rect b="b" l="l" r="r" t="t"/>
              <a:pathLst>
                <a:path extrusionOk="0" h="3453" w="3451">
                  <a:moveTo>
                    <a:pt x="0" y="1"/>
                  </a:moveTo>
                  <a:lnTo>
                    <a:pt x="0" y="3452"/>
                  </a:lnTo>
                  <a:lnTo>
                    <a:pt x="3450" y="3452"/>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3" name="Google Shape;12563;p61"/>
            <p:cNvSpPr/>
            <p:nvPr/>
          </p:nvSpPr>
          <p:spPr>
            <a:xfrm>
              <a:off x="2532370" y="2766015"/>
              <a:ext cx="54824" cy="54855"/>
            </a:xfrm>
            <a:custGeom>
              <a:rect b="b" l="l" r="r" t="t"/>
              <a:pathLst>
                <a:path extrusionOk="0" h="3522" w="3520">
                  <a:moveTo>
                    <a:pt x="1" y="1"/>
                  </a:moveTo>
                  <a:lnTo>
                    <a:pt x="1" y="3521"/>
                  </a:lnTo>
                  <a:lnTo>
                    <a:pt x="3520" y="3521"/>
                  </a:lnTo>
                  <a:lnTo>
                    <a:pt x="3520"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4" name="Google Shape;12564;p61"/>
            <p:cNvSpPr/>
            <p:nvPr/>
          </p:nvSpPr>
          <p:spPr>
            <a:xfrm>
              <a:off x="2532915" y="2766560"/>
              <a:ext cx="53749" cy="53749"/>
            </a:xfrm>
            <a:custGeom>
              <a:rect b="b" l="l" r="r" t="t"/>
              <a:pathLst>
                <a:path extrusionOk="0" h="3451" w="3451">
                  <a:moveTo>
                    <a:pt x="0" y="0"/>
                  </a:moveTo>
                  <a:lnTo>
                    <a:pt x="0" y="3451"/>
                  </a:lnTo>
                  <a:lnTo>
                    <a:pt x="3450" y="3451"/>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5" name="Google Shape;12565;p61"/>
            <p:cNvSpPr/>
            <p:nvPr/>
          </p:nvSpPr>
          <p:spPr>
            <a:xfrm>
              <a:off x="2532370" y="2712328"/>
              <a:ext cx="54824" cy="54808"/>
            </a:xfrm>
            <a:custGeom>
              <a:rect b="b" l="l" r="r" t="t"/>
              <a:pathLst>
                <a:path extrusionOk="0" h="3519" w="3520">
                  <a:moveTo>
                    <a:pt x="1" y="0"/>
                  </a:moveTo>
                  <a:lnTo>
                    <a:pt x="1" y="3518"/>
                  </a:lnTo>
                  <a:lnTo>
                    <a:pt x="3520" y="3518"/>
                  </a:lnTo>
                  <a:lnTo>
                    <a:pt x="3520"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6" name="Google Shape;12566;p61"/>
            <p:cNvSpPr/>
            <p:nvPr/>
          </p:nvSpPr>
          <p:spPr>
            <a:xfrm>
              <a:off x="2532370" y="2658594"/>
              <a:ext cx="54824" cy="54840"/>
            </a:xfrm>
            <a:custGeom>
              <a:rect b="b" l="l" r="r" t="t"/>
              <a:pathLst>
                <a:path extrusionOk="0" h="3521" w="3520">
                  <a:moveTo>
                    <a:pt x="1" y="0"/>
                  </a:moveTo>
                  <a:lnTo>
                    <a:pt x="1" y="3521"/>
                  </a:lnTo>
                  <a:lnTo>
                    <a:pt x="3520" y="3521"/>
                  </a:lnTo>
                  <a:lnTo>
                    <a:pt x="3520"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7" name="Google Shape;12567;p61"/>
            <p:cNvSpPr/>
            <p:nvPr/>
          </p:nvSpPr>
          <p:spPr>
            <a:xfrm>
              <a:off x="2532915" y="2659124"/>
              <a:ext cx="53749" cy="53780"/>
            </a:xfrm>
            <a:custGeom>
              <a:rect b="b" l="l" r="r" t="t"/>
              <a:pathLst>
                <a:path extrusionOk="0" h="3453" w="3451">
                  <a:moveTo>
                    <a:pt x="0" y="1"/>
                  </a:moveTo>
                  <a:lnTo>
                    <a:pt x="0" y="3452"/>
                  </a:lnTo>
                  <a:lnTo>
                    <a:pt x="3450" y="3452"/>
                  </a:lnTo>
                  <a:lnTo>
                    <a:pt x="345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8" name="Google Shape;12568;p61"/>
            <p:cNvSpPr/>
            <p:nvPr/>
          </p:nvSpPr>
          <p:spPr>
            <a:xfrm>
              <a:off x="2478683" y="3195791"/>
              <a:ext cx="54777" cy="54840"/>
            </a:xfrm>
            <a:custGeom>
              <a:rect b="b" l="l" r="r" t="t"/>
              <a:pathLst>
                <a:path extrusionOk="0" h="3521" w="3517">
                  <a:moveTo>
                    <a:pt x="0" y="0"/>
                  </a:moveTo>
                  <a:lnTo>
                    <a:pt x="0" y="3521"/>
                  </a:lnTo>
                  <a:lnTo>
                    <a:pt x="3517" y="3521"/>
                  </a:lnTo>
                  <a:lnTo>
                    <a:pt x="3517"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9" name="Google Shape;12569;p61"/>
            <p:cNvSpPr/>
            <p:nvPr/>
          </p:nvSpPr>
          <p:spPr>
            <a:xfrm>
              <a:off x="2479212" y="3196321"/>
              <a:ext cx="53718" cy="53780"/>
            </a:xfrm>
            <a:custGeom>
              <a:rect b="b" l="l" r="r" t="t"/>
              <a:pathLst>
                <a:path extrusionOk="0" h="3453" w="3449">
                  <a:moveTo>
                    <a:pt x="1" y="1"/>
                  </a:moveTo>
                  <a:lnTo>
                    <a:pt x="1" y="3452"/>
                  </a:lnTo>
                  <a:lnTo>
                    <a:pt x="3448" y="3452"/>
                  </a:lnTo>
                  <a:lnTo>
                    <a:pt x="344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0" name="Google Shape;12570;p61"/>
            <p:cNvSpPr/>
            <p:nvPr/>
          </p:nvSpPr>
          <p:spPr>
            <a:xfrm>
              <a:off x="2478683" y="3142120"/>
              <a:ext cx="54777" cy="54777"/>
            </a:xfrm>
            <a:custGeom>
              <a:rect b="b" l="l" r="r" t="t"/>
              <a:pathLst>
                <a:path extrusionOk="0" h="3517" w="3517">
                  <a:moveTo>
                    <a:pt x="0" y="0"/>
                  </a:moveTo>
                  <a:lnTo>
                    <a:pt x="0" y="3517"/>
                  </a:lnTo>
                  <a:lnTo>
                    <a:pt x="3517" y="3517"/>
                  </a:lnTo>
                  <a:lnTo>
                    <a:pt x="3517"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1" name="Google Shape;12571;p61"/>
            <p:cNvSpPr/>
            <p:nvPr/>
          </p:nvSpPr>
          <p:spPr>
            <a:xfrm>
              <a:off x="2479212" y="3142649"/>
              <a:ext cx="53718" cy="53687"/>
            </a:xfrm>
            <a:custGeom>
              <a:rect b="b" l="l" r="r" t="t"/>
              <a:pathLst>
                <a:path extrusionOk="0" h="3447" w="3449">
                  <a:moveTo>
                    <a:pt x="1" y="1"/>
                  </a:moveTo>
                  <a:lnTo>
                    <a:pt x="1" y="3447"/>
                  </a:lnTo>
                  <a:lnTo>
                    <a:pt x="3448" y="3447"/>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2" name="Google Shape;12572;p61"/>
            <p:cNvSpPr/>
            <p:nvPr/>
          </p:nvSpPr>
          <p:spPr>
            <a:xfrm>
              <a:off x="2478683" y="3088355"/>
              <a:ext cx="54777" cy="54840"/>
            </a:xfrm>
            <a:custGeom>
              <a:rect b="b" l="l" r="r" t="t"/>
              <a:pathLst>
                <a:path extrusionOk="0" h="3521" w="3517">
                  <a:moveTo>
                    <a:pt x="0" y="1"/>
                  </a:moveTo>
                  <a:lnTo>
                    <a:pt x="0" y="3521"/>
                  </a:lnTo>
                  <a:lnTo>
                    <a:pt x="3517" y="3521"/>
                  </a:lnTo>
                  <a:lnTo>
                    <a:pt x="3517"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3" name="Google Shape;12573;p61"/>
            <p:cNvSpPr/>
            <p:nvPr/>
          </p:nvSpPr>
          <p:spPr>
            <a:xfrm>
              <a:off x="2478683" y="3034684"/>
              <a:ext cx="54777" cy="54777"/>
            </a:xfrm>
            <a:custGeom>
              <a:rect b="b" l="l" r="r" t="t"/>
              <a:pathLst>
                <a:path extrusionOk="0" h="3517" w="3517">
                  <a:moveTo>
                    <a:pt x="0" y="0"/>
                  </a:moveTo>
                  <a:lnTo>
                    <a:pt x="0" y="3517"/>
                  </a:lnTo>
                  <a:lnTo>
                    <a:pt x="3517" y="3517"/>
                  </a:lnTo>
                  <a:lnTo>
                    <a:pt x="3517"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4" name="Google Shape;12574;p61"/>
            <p:cNvSpPr/>
            <p:nvPr/>
          </p:nvSpPr>
          <p:spPr>
            <a:xfrm>
              <a:off x="2479212" y="3035213"/>
              <a:ext cx="53718" cy="53703"/>
            </a:xfrm>
            <a:custGeom>
              <a:rect b="b" l="l" r="r" t="t"/>
              <a:pathLst>
                <a:path extrusionOk="0" h="3448" w="3449">
                  <a:moveTo>
                    <a:pt x="1" y="1"/>
                  </a:moveTo>
                  <a:lnTo>
                    <a:pt x="1" y="3447"/>
                  </a:lnTo>
                  <a:lnTo>
                    <a:pt x="3448" y="3447"/>
                  </a:lnTo>
                  <a:lnTo>
                    <a:pt x="344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5" name="Google Shape;12575;p61"/>
            <p:cNvSpPr/>
            <p:nvPr/>
          </p:nvSpPr>
          <p:spPr>
            <a:xfrm>
              <a:off x="2478683" y="2980919"/>
              <a:ext cx="54777" cy="54855"/>
            </a:xfrm>
            <a:custGeom>
              <a:rect b="b" l="l" r="r" t="t"/>
              <a:pathLst>
                <a:path extrusionOk="0" h="3522" w="3517">
                  <a:moveTo>
                    <a:pt x="0" y="1"/>
                  </a:moveTo>
                  <a:lnTo>
                    <a:pt x="0" y="3521"/>
                  </a:lnTo>
                  <a:lnTo>
                    <a:pt x="3517" y="3521"/>
                  </a:lnTo>
                  <a:lnTo>
                    <a:pt x="3517"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6" name="Google Shape;12576;p61"/>
            <p:cNvSpPr/>
            <p:nvPr/>
          </p:nvSpPr>
          <p:spPr>
            <a:xfrm>
              <a:off x="2479212" y="2981479"/>
              <a:ext cx="53718" cy="53749"/>
            </a:xfrm>
            <a:custGeom>
              <a:rect b="b" l="l" r="r" t="t"/>
              <a:pathLst>
                <a:path extrusionOk="0" h="3451" w="3449">
                  <a:moveTo>
                    <a:pt x="1" y="1"/>
                  </a:moveTo>
                  <a:lnTo>
                    <a:pt x="1" y="3451"/>
                  </a:lnTo>
                  <a:lnTo>
                    <a:pt x="3448" y="3451"/>
                  </a:lnTo>
                  <a:lnTo>
                    <a:pt x="344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7" name="Google Shape;12577;p61"/>
            <p:cNvSpPr/>
            <p:nvPr/>
          </p:nvSpPr>
          <p:spPr>
            <a:xfrm>
              <a:off x="2478683" y="2927185"/>
              <a:ext cx="54777" cy="54855"/>
            </a:xfrm>
            <a:custGeom>
              <a:rect b="b" l="l" r="r" t="t"/>
              <a:pathLst>
                <a:path extrusionOk="0" h="3522" w="3517">
                  <a:moveTo>
                    <a:pt x="0" y="1"/>
                  </a:moveTo>
                  <a:lnTo>
                    <a:pt x="0" y="3521"/>
                  </a:lnTo>
                  <a:lnTo>
                    <a:pt x="3517" y="3521"/>
                  </a:lnTo>
                  <a:lnTo>
                    <a:pt x="3517"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8" name="Google Shape;12578;p61"/>
            <p:cNvSpPr/>
            <p:nvPr/>
          </p:nvSpPr>
          <p:spPr>
            <a:xfrm>
              <a:off x="2479212" y="2927730"/>
              <a:ext cx="53718" cy="53765"/>
            </a:xfrm>
            <a:custGeom>
              <a:rect b="b" l="l" r="r" t="t"/>
              <a:pathLst>
                <a:path extrusionOk="0" h="3452" w="3449">
                  <a:moveTo>
                    <a:pt x="1" y="0"/>
                  </a:moveTo>
                  <a:lnTo>
                    <a:pt x="1" y="3452"/>
                  </a:lnTo>
                  <a:lnTo>
                    <a:pt x="3448" y="3452"/>
                  </a:lnTo>
                  <a:lnTo>
                    <a:pt x="344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9" name="Google Shape;12579;p61"/>
            <p:cNvSpPr/>
            <p:nvPr/>
          </p:nvSpPr>
          <p:spPr>
            <a:xfrm>
              <a:off x="2478683" y="2873498"/>
              <a:ext cx="54777" cy="54793"/>
            </a:xfrm>
            <a:custGeom>
              <a:rect b="b" l="l" r="r" t="t"/>
              <a:pathLst>
                <a:path extrusionOk="0" h="3518" w="3517">
                  <a:moveTo>
                    <a:pt x="0" y="0"/>
                  </a:moveTo>
                  <a:lnTo>
                    <a:pt x="0" y="3518"/>
                  </a:lnTo>
                  <a:lnTo>
                    <a:pt x="3517" y="3518"/>
                  </a:lnTo>
                  <a:lnTo>
                    <a:pt x="3517"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0" name="Google Shape;12580;p61"/>
            <p:cNvSpPr/>
            <p:nvPr/>
          </p:nvSpPr>
          <p:spPr>
            <a:xfrm>
              <a:off x="2479212" y="2874059"/>
              <a:ext cx="53718" cy="53687"/>
            </a:xfrm>
            <a:custGeom>
              <a:rect b="b" l="l" r="r" t="t"/>
              <a:pathLst>
                <a:path extrusionOk="0" h="3447" w="3449">
                  <a:moveTo>
                    <a:pt x="1" y="0"/>
                  </a:moveTo>
                  <a:lnTo>
                    <a:pt x="1" y="3446"/>
                  </a:lnTo>
                  <a:lnTo>
                    <a:pt x="3448" y="3446"/>
                  </a:lnTo>
                  <a:lnTo>
                    <a:pt x="344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1" name="Google Shape;12581;p61"/>
            <p:cNvSpPr/>
            <p:nvPr/>
          </p:nvSpPr>
          <p:spPr>
            <a:xfrm>
              <a:off x="2478683" y="2819764"/>
              <a:ext cx="54777" cy="54840"/>
            </a:xfrm>
            <a:custGeom>
              <a:rect b="b" l="l" r="r" t="t"/>
              <a:pathLst>
                <a:path extrusionOk="0" h="3521" w="3517">
                  <a:moveTo>
                    <a:pt x="0" y="0"/>
                  </a:moveTo>
                  <a:lnTo>
                    <a:pt x="0" y="3520"/>
                  </a:lnTo>
                  <a:lnTo>
                    <a:pt x="3517" y="3520"/>
                  </a:lnTo>
                  <a:lnTo>
                    <a:pt x="3517"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2" name="Google Shape;12582;p61"/>
            <p:cNvSpPr/>
            <p:nvPr/>
          </p:nvSpPr>
          <p:spPr>
            <a:xfrm>
              <a:off x="2479212" y="2820294"/>
              <a:ext cx="53718" cy="53780"/>
            </a:xfrm>
            <a:custGeom>
              <a:rect b="b" l="l" r="r" t="t"/>
              <a:pathLst>
                <a:path extrusionOk="0" h="3453" w="3449">
                  <a:moveTo>
                    <a:pt x="1" y="1"/>
                  </a:moveTo>
                  <a:lnTo>
                    <a:pt x="1" y="3452"/>
                  </a:lnTo>
                  <a:lnTo>
                    <a:pt x="3448" y="3452"/>
                  </a:lnTo>
                  <a:lnTo>
                    <a:pt x="344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3" name="Google Shape;12583;p61"/>
            <p:cNvSpPr/>
            <p:nvPr/>
          </p:nvSpPr>
          <p:spPr>
            <a:xfrm>
              <a:off x="2478683" y="2766015"/>
              <a:ext cx="54777" cy="54855"/>
            </a:xfrm>
            <a:custGeom>
              <a:rect b="b" l="l" r="r" t="t"/>
              <a:pathLst>
                <a:path extrusionOk="0" h="3522" w="3517">
                  <a:moveTo>
                    <a:pt x="0" y="1"/>
                  </a:moveTo>
                  <a:lnTo>
                    <a:pt x="0" y="3521"/>
                  </a:lnTo>
                  <a:lnTo>
                    <a:pt x="3517" y="3521"/>
                  </a:lnTo>
                  <a:lnTo>
                    <a:pt x="3517" y="1"/>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4" name="Google Shape;12584;p61"/>
            <p:cNvSpPr/>
            <p:nvPr/>
          </p:nvSpPr>
          <p:spPr>
            <a:xfrm>
              <a:off x="2479212" y="2766560"/>
              <a:ext cx="53718" cy="53749"/>
            </a:xfrm>
            <a:custGeom>
              <a:rect b="b" l="l" r="r" t="t"/>
              <a:pathLst>
                <a:path extrusionOk="0" h="3451" w="3449">
                  <a:moveTo>
                    <a:pt x="1" y="0"/>
                  </a:moveTo>
                  <a:lnTo>
                    <a:pt x="1" y="3451"/>
                  </a:lnTo>
                  <a:lnTo>
                    <a:pt x="3448" y="3451"/>
                  </a:lnTo>
                  <a:lnTo>
                    <a:pt x="344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5" name="Google Shape;12585;p61"/>
            <p:cNvSpPr/>
            <p:nvPr/>
          </p:nvSpPr>
          <p:spPr>
            <a:xfrm>
              <a:off x="2478683" y="2712328"/>
              <a:ext cx="54777" cy="54808"/>
            </a:xfrm>
            <a:custGeom>
              <a:rect b="b" l="l" r="r" t="t"/>
              <a:pathLst>
                <a:path extrusionOk="0" h="3519" w="3517">
                  <a:moveTo>
                    <a:pt x="0" y="0"/>
                  </a:moveTo>
                  <a:lnTo>
                    <a:pt x="0" y="3518"/>
                  </a:lnTo>
                  <a:lnTo>
                    <a:pt x="3517" y="3518"/>
                  </a:lnTo>
                  <a:lnTo>
                    <a:pt x="3517"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6" name="Google Shape;12586;p61"/>
            <p:cNvSpPr/>
            <p:nvPr/>
          </p:nvSpPr>
          <p:spPr>
            <a:xfrm>
              <a:off x="2478683" y="2658594"/>
              <a:ext cx="54777" cy="54840"/>
            </a:xfrm>
            <a:custGeom>
              <a:rect b="b" l="l" r="r" t="t"/>
              <a:pathLst>
                <a:path extrusionOk="0" h="3521" w="3517">
                  <a:moveTo>
                    <a:pt x="0" y="0"/>
                  </a:moveTo>
                  <a:lnTo>
                    <a:pt x="0" y="3521"/>
                  </a:lnTo>
                  <a:lnTo>
                    <a:pt x="3517" y="3521"/>
                  </a:lnTo>
                  <a:lnTo>
                    <a:pt x="351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7" name="Google Shape;12587;p61"/>
            <p:cNvSpPr/>
            <p:nvPr/>
          </p:nvSpPr>
          <p:spPr>
            <a:xfrm>
              <a:off x="2479212" y="2659124"/>
              <a:ext cx="53718" cy="53780"/>
            </a:xfrm>
            <a:custGeom>
              <a:rect b="b" l="l" r="r" t="t"/>
              <a:pathLst>
                <a:path extrusionOk="0" h="3453" w="3449">
                  <a:moveTo>
                    <a:pt x="1" y="1"/>
                  </a:moveTo>
                  <a:lnTo>
                    <a:pt x="1" y="3452"/>
                  </a:lnTo>
                  <a:lnTo>
                    <a:pt x="3448" y="3452"/>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8" name="Google Shape;12588;p61"/>
            <p:cNvSpPr/>
            <p:nvPr/>
          </p:nvSpPr>
          <p:spPr>
            <a:xfrm>
              <a:off x="2424949" y="3195791"/>
              <a:ext cx="54840" cy="54840"/>
            </a:xfrm>
            <a:custGeom>
              <a:rect b="b" l="l" r="r" t="t"/>
              <a:pathLst>
                <a:path extrusionOk="0" h="3521" w="3521">
                  <a:moveTo>
                    <a:pt x="0" y="0"/>
                  </a:moveTo>
                  <a:lnTo>
                    <a:pt x="0" y="3521"/>
                  </a:lnTo>
                  <a:lnTo>
                    <a:pt x="3520" y="3521"/>
                  </a:lnTo>
                  <a:lnTo>
                    <a:pt x="3520"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9" name="Google Shape;12589;p61"/>
            <p:cNvSpPr/>
            <p:nvPr/>
          </p:nvSpPr>
          <p:spPr>
            <a:xfrm>
              <a:off x="2425479" y="3196321"/>
              <a:ext cx="53749" cy="53780"/>
            </a:xfrm>
            <a:custGeom>
              <a:rect b="b" l="l" r="r" t="t"/>
              <a:pathLst>
                <a:path extrusionOk="0" h="3453" w="3451">
                  <a:moveTo>
                    <a:pt x="0" y="1"/>
                  </a:moveTo>
                  <a:lnTo>
                    <a:pt x="0" y="3452"/>
                  </a:lnTo>
                  <a:lnTo>
                    <a:pt x="3451" y="3452"/>
                  </a:lnTo>
                  <a:lnTo>
                    <a:pt x="345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0" name="Google Shape;12590;p61"/>
            <p:cNvSpPr/>
            <p:nvPr/>
          </p:nvSpPr>
          <p:spPr>
            <a:xfrm>
              <a:off x="2424949" y="3142120"/>
              <a:ext cx="54840" cy="54777"/>
            </a:xfrm>
            <a:custGeom>
              <a:rect b="b" l="l" r="r" t="t"/>
              <a:pathLst>
                <a:path extrusionOk="0" h="3517" w="3521">
                  <a:moveTo>
                    <a:pt x="0" y="0"/>
                  </a:moveTo>
                  <a:lnTo>
                    <a:pt x="0" y="3517"/>
                  </a:lnTo>
                  <a:lnTo>
                    <a:pt x="3520" y="3517"/>
                  </a:lnTo>
                  <a:lnTo>
                    <a:pt x="3520"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1" name="Google Shape;12591;p61"/>
            <p:cNvSpPr/>
            <p:nvPr/>
          </p:nvSpPr>
          <p:spPr>
            <a:xfrm>
              <a:off x="2425479" y="3142649"/>
              <a:ext cx="53749" cy="53687"/>
            </a:xfrm>
            <a:custGeom>
              <a:rect b="b" l="l" r="r" t="t"/>
              <a:pathLst>
                <a:path extrusionOk="0" h="3447" w="3451">
                  <a:moveTo>
                    <a:pt x="0" y="1"/>
                  </a:moveTo>
                  <a:lnTo>
                    <a:pt x="0" y="3447"/>
                  </a:lnTo>
                  <a:lnTo>
                    <a:pt x="3451" y="3447"/>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61"/>
            <p:cNvSpPr/>
            <p:nvPr/>
          </p:nvSpPr>
          <p:spPr>
            <a:xfrm>
              <a:off x="2424949" y="3088355"/>
              <a:ext cx="54840" cy="54840"/>
            </a:xfrm>
            <a:custGeom>
              <a:rect b="b" l="l" r="r" t="t"/>
              <a:pathLst>
                <a:path extrusionOk="0" h="3521" w="3521">
                  <a:moveTo>
                    <a:pt x="0" y="1"/>
                  </a:moveTo>
                  <a:lnTo>
                    <a:pt x="0" y="3521"/>
                  </a:lnTo>
                  <a:lnTo>
                    <a:pt x="3520" y="3521"/>
                  </a:lnTo>
                  <a:lnTo>
                    <a:pt x="3520"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3" name="Google Shape;12593;p61"/>
            <p:cNvSpPr/>
            <p:nvPr/>
          </p:nvSpPr>
          <p:spPr>
            <a:xfrm>
              <a:off x="2424949" y="3034684"/>
              <a:ext cx="54840" cy="54777"/>
            </a:xfrm>
            <a:custGeom>
              <a:rect b="b" l="l" r="r" t="t"/>
              <a:pathLst>
                <a:path extrusionOk="0" h="3517" w="3521">
                  <a:moveTo>
                    <a:pt x="0" y="0"/>
                  </a:moveTo>
                  <a:lnTo>
                    <a:pt x="0" y="3517"/>
                  </a:lnTo>
                  <a:lnTo>
                    <a:pt x="3520" y="3517"/>
                  </a:lnTo>
                  <a:lnTo>
                    <a:pt x="3520"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4" name="Google Shape;12594;p61"/>
            <p:cNvSpPr/>
            <p:nvPr/>
          </p:nvSpPr>
          <p:spPr>
            <a:xfrm>
              <a:off x="2425479" y="3035213"/>
              <a:ext cx="53749" cy="53703"/>
            </a:xfrm>
            <a:custGeom>
              <a:rect b="b" l="l" r="r" t="t"/>
              <a:pathLst>
                <a:path extrusionOk="0" h="3448" w="3451">
                  <a:moveTo>
                    <a:pt x="0" y="1"/>
                  </a:moveTo>
                  <a:lnTo>
                    <a:pt x="0" y="3447"/>
                  </a:lnTo>
                  <a:lnTo>
                    <a:pt x="3451" y="3447"/>
                  </a:lnTo>
                  <a:lnTo>
                    <a:pt x="345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5" name="Google Shape;12595;p61"/>
            <p:cNvSpPr/>
            <p:nvPr/>
          </p:nvSpPr>
          <p:spPr>
            <a:xfrm>
              <a:off x="2424949" y="2980919"/>
              <a:ext cx="54840" cy="54855"/>
            </a:xfrm>
            <a:custGeom>
              <a:rect b="b" l="l" r="r" t="t"/>
              <a:pathLst>
                <a:path extrusionOk="0" h="3522" w="3521">
                  <a:moveTo>
                    <a:pt x="0" y="1"/>
                  </a:moveTo>
                  <a:lnTo>
                    <a:pt x="0" y="3521"/>
                  </a:lnTo>
                  <a:lnTo>
                    <a:pt x="3520" y="3521"/>
                  </a:lnTo>
                  <a:lnTo>
                    <a:pt x="3520"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6" name="Google Shape;12596;p61"/>
            <p:cNvSpPr/>
            <p:nvPr/>
          </p:nvSpPr>
          <p:spPr>
            <a:xfrm>
              <a:off x="2425479" y="2981479"/>
              <a:ext cx="53749" cy="53749"/>
            </a:xfrm>
            <a:custGeom>
              <a:rect b="b" l="l" r="r" t="t"/>
              <a:pathLst>
                <a:path extrusionOk="0" h="3451" w="3451">
                  <a:moveTo>
                    <a:pt x="0" y="1"/>
                  </a:moveTo>
                  <a:lnTo>
                    <a:pt x="0" y="3451"/>
                  </a:lnTo>
                  <a:lnTo>
                    <a:pt x="3451" y="3451"/>
                  </a:lnTo>
                  <a:lnTo>
                    <a:pt x="345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7" name="Google Shape;12597;p61"/>
            <p:cNvSpPr/>
            <p:nvPr/>
          </p:nvSpPr>
          <p:spPr>
            <a:xfrm>
              <a:off x="2424949" y="2927185"/>
              <a:ext cx="54840" cy="54855"/>
            </a:xfrm>
            <a:custGeom>
              <a:rect b="b" l="l" r="r" t="t"/>
              <a:pathLst>
                <a:path extrusionOk="0" h="3522" w="3521">
                  <a:moveTo>
                    <a:pt x="0" y="1"/>
                  </a:moveTo>
                  <a:lnTo>
                    <a:pt x="0" y="3521"/>
                  </a:lnTo>
                  <a:lnTo>
                    <a:pt x="3520" y="3521"/>
                  </a:lnTo>
                  <a:lnTo>
                    <a:pt x="3520"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8" name="Google Shape;12598;p61"/>
            <p:cNvSpPr/>
            <p:nvPr/>
          </p:nvSpPr>
          <p:spPr>
            <a:xfrm>
              <a:off x="2425479" y="2927730"/>
              <a:ext cx="53749" cy="53765"/>
            </a:xfrm>
            <a:custGeom>
              <a:rect b="b" l="l" r="r" t="t"/>
              <a:pathLst>
                <a:path extrusionOk="0" h="3452" w="3451">
                  <a:moveTo>
                    <a:pt x="0" y="0"/>
                  </a:moveTo>
                  <a:lnTo>
                    <a:pt x="0" y="3452"/>
                  </a:lnTo>
                  <a:lnTo>
                    <a:pt x="3451" y="3452"/>
                  </a:lnTo>
                  <a:lnTo>
                    <a:pt x="345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9" name="Google Shape;12599;p61"/>
            <p:cNvSpPr/>
            <p:nvPr/>
          </p:nvSpPr>
          <p:spPr>
            <a:xfrm>
              <a:off x="2424949" y="2873498"/>
              <a:ext cx="54840" cy="54793"/>
            </a:xfrm>
            <a:custGeom>
              <a:rect b="b" l="l" r="r" t="t"/>
              <a:pathLst>
                <a:path extrusionOk="0" h="3518" w="3521">
                  <a:moveTo>
                    <a:pt x="0" y="0"/>
                  </a:moveTo>
                  <a:lnTo>
                    <a:pt x="0" y="3518"/>
                  </a:lnTo>
                  <a:lnTo>
                    <a:pt x="3520" y="3518"/>
                  </a:lnTo>
                  <a:lnTo>
                    <a:pt x="3520"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0" name="Google Shape;12600;p61"/>
            <p:cNvSpPr/>
            <p:nvPr/>
          </p:nvSpPr>
          <p:spPr>
            <a:xfrm>
              <a:off x="2425479" y="2874059"/>
              <a:ext cx="53749" cy="53687"/>
            </a:xfrm>
            <a:custGeom>
              <a:rect b="b" l="l" r="r" t="t"/>
              <a:pathLst>
                <a:path extrusionOk="0" h="3447" w="3451">
                  <a:moveTo>
                    <a:pt x="0" y="0"/>
                  </a:moveTo>
                  <a:lnTo>
                    <a:pt x="0" y="3446"/>
                  </a:lnTo>
                  <a:lnTo>
                    <a:pt x="3451" y="3446"/>
                  </a:lnTo>
                  <a:lnTo>
                    <a:pt x="345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1" name="Google Shape;12601;p61"/>
            <p:cNvSpPr/>
            <p:nvPr/>
          </p:nvSpPr>
          <p:spPr>
            <a:xfrm>
              <a:off x="2424949" y="2819764"/>
              <a:ext cx="54840" cy="54840"/>
            </a:xfrm>
            <a:custGeom>
              <a:rect b="b" l="l" r="r" t="t"/>
              <a:pathLst>
                <a:path extrusionOk="0" h="3521" w="3521">
                  <a:moveTo>
                    <a:pt x="0" y="0"/>
                  </a:moveTo>
                  <a:lnTo>
                    <a:pt x="0" y="3520"/>
                  </a:lnTo>
                  <a:lnTo>
                    <a:pt x="3520" y="3520"/>
                  </a:lnTo>
                  <a:lnTo>
                    <a:pt x="3520" y="0"/>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2" name="Google Shape;12602;p61"/>
            <p:cNvSpPr/>
            <p:nvPr/>
          </p:nvSpPr>
          <p:spPr>
            <a:xfrm>
              <a:off x="2425479" y="2820294"/>
              <a:ext cx="53749" cy="53780"/>
            </a:xfrm>
            <a:custGeom>
              <a:rect b="b" l="l" r="r" t="t"/>
              <a:pathLst>
                <a:path extrusionOk="0" h="3453" w="3451">
                  <a:moveTo>
                    <a:pt x="0" y="1"/>
                  </a:moveTo>
                  <a:lnTo>
                    <a:pt x="0" y="3452"/>
                  </a:lnTo>
                  <a:lnTo>
                    <a:pt x="3451" y="3452"/>
                  </a:lnTo>
                  <a:lnTo>
                    <a:pt x="345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3" name="Google Shape;12603;p61"/>
            <p:cNvSpPr/>
            <p:nvPr/>
          </p:nvSpPr>
          <p:spPr>
            <a:xfrm>
              <a:off x="2424949" y="2766015"/>
              <a:ext cx="54840" cy="54855"/>
            </a:xfrm>
            <a:custGeom>
              <a:rect b="b" l="l" r="r" t="t"/>
              <a:pathLst>
                <a:path extrusionOk="0" h="3522" w="3521">
                  <a:moveTo>
                    <a:pt x="0" y="1"/>
                  </a:moveTo>
                  <a:lnTo>
                    <a:pt x="0" y="3521"/>
                  </a:lnTo>
                  <a:lnTo>
                    <a:pt x="3520" y="3521"/>
                  </a:lnTo>
                  <a:lnTo>
                    <a:pt x="3520" y="1"/>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4" name="Google Shape;12604;p61"/>
            <p:cNvSpPr/>
            <p:nvPr/>
          </p:nvSpPr>
          <p:spPr>
            <a:xfrm>
              <a:off x="2425479" y="2766560"/>
              <a:ext cx="53749" cy="53749"/>
            </a:xfrm>
            <a:custGeom>
              <a:rect b="b" l="l" r="r" t="t"/>
              <a:pathLst>
                <a:path extrusionOk="0" h="3451" w="3451">
                  <a:moveTo>
                    <a:pt x="0" y="0"/>
                  </a:moveTo>
                  <a:lnTo>
                    <a:pt x="0" y="3451"/>
                  </a:lnTo>
                  <a:lnTo>
                    <a:pt x="3451" y="3451"/>
                  </a:lnTo>
                  <a:lnTo>
                    <a:pt x="345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5" name="Google Shape;12605;p61"/>
            <p:cNvSpPr/>
            <p:nvPr/>
          </p:nvSpPr>
          <p:spPr>
            <a:xfrm>
              <a:off x="2424949" y="2712328"/>
              <a:ext cx="54840" cy="54808"/>
            </a:xfrm>
            <a:custGeom>
              <a:rect b="b" l="l" r="r" t="t"/>
              <a:pathLst>
                <a:path extrusionOk="0" h="3519" w="3521">
                  <a:moveTo>
                    <a:pt x="0" y="0"/>
                  </a:moveTo>
                  <a:lnTo>
                    <a:pt x="0" y="3518"/>
                  </a:lnTo>
                  <a:lnTo>
                    <a:pt x="3520" y="3518"/>
                  </a:lnTo>
                  <a:lnTo>
                    <a:pt x="3520"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6" name="Google Shape;12606;p61"/>
            <p:cNvSpPr/>
            <p:nvPr/>
          </p:nvSpPr>
          <p:spPr>
            <a:xfrm>
              <a:off x="2424949" y="2658594"/>
              <a:ext cx="54840" cy="54840"/>
            </a:xfrm>
            <a:custGeom>
              <a:rect b="b" l="l" r="r" t="t"/>
              <a:pathLst>
                <a:path extrusionOk="0" h="3521" w="3521">
                  <a:moveTo>
                    <a:pt x="0" y="0"/>
                  </a:moveTo>
                  <a:lnTo>
                    <a:pt x="0" y="3521"/>
                  </a:lnTo>
                  <a:lnTo>
                    <a:pt x="3520" y="3521"/>
                  </a:lnTo>
                  <a:lnTo>
                    <a:pt x="3520"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7" name="Google Shape;12607;p61"/>
            <p:cNvSpPr/>
            <p:nvPr/>
          </p:nvSpPr>
          <p:spPr>
            <a:xfrm>
              <a:off x="2425479" y="2659124"/>
              <a:ext cx="53749" cy="53780"/>
            </a:xfrm>
            <a:custGeom>
              <a:rect b="b" l="l" r="r" t="t"/>
              <a:pathLst>
                <a:path extrusionOk="0" h="3453" w="3451">
                  <a:moveTo>
                    <a:pt x="0" y="1"/>
                  </a:moveTo>
                  <a:lnTo>
                    <a:pt x="0" y="3452"/>
                  </a:lnTo>
                  <a:lnTo>
                    <a:pt x="3451" y="3452"/>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8" name="Google Shape;12608;p61"/>
            <p:cNvSpPr/>
            <p:nvPr/>
          </p:nvSpPr>
          <p:spPr>
            <a:xfrm>
              <a:off x="2371184" y="3195791"/>
              <a:ext cx="54840" cy="54840"/>
            </a:xfrm>
            <a:custGeom>
              <a:rect b="b" l="l" r="r" t="t"/>
              <a:pathLst>
                <a:path extrusionOk="0" h="3521" w="3521">
                  <a:moveTo>
                    <a:pt x="1" y="0"/>
                  </a:moveTo>
                  <a:lnTo>
                    <a:pt x="1" y="3521"/>
                  </a:lnTo>
                  <a:lnTo>
                    <a:pt x="3521" y="3521"/>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9" name="Google Shape;12609;p61"/>
            <p:cNvSpPr/>
            <p:nvPr/>
          </p:nvSpPr>
          <p:spPr>
            <a:xfrm>
              <a:off x="2371745" y="3196321"/>
              <a:ext cx="53749" cy="53780"/>
            </a:xfrm>
            <a:custGeom>
              <a:rect b="b" l="l" r="r" t="t"/>
              <a:pathLst>
                <a:path extrusionOk="0" h="3453" w="3451">
                  <a:moveTo>
                    <a:pt x="0" y="1"/>
                  </a:moveTo>
                  <a:lnTo>
                    <a:pt x="0" y="3452"/>
                  </a:lnTo>
                  <a:lnTo>
                    <a:pt x="3450" y="3452"/>
                  </a:lnTo>
                  <a:lnTo>
                    <a:pt x="345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0" name="Google Shape;12610;p61"/>
            <p:cNvSpPr/>
            <p:nvPr/>
          </p:nvSpPr>
          <p:spPr>
            <a:xfrm>
              <a:off x="2371184" y="3142120"/>
              <a:ext cx="54840" cy="54777"/>
            </a:xfrm>
            <a:custGeom>
              <a:rect b="b" l="l" r="r" t="t"/>
              <a:pathLst>
                <a:path extrusionOk="0" h="3517" w="3521">
                  <a:moveTo>
                    <a:pt x="1" y="0"/>
                  </a:moveTo>
                  <a:lnTo>
                    <a:pt x="1" y="3517"/>
                  </a:lnTo>
                  <a:lnTo>
                    <a:pt x="3521" y="3517"/>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1" name="Google Shape;12611;p61"/>
            <p:cNvSpPr/>
            <p:nvPr/>
          </p:nvSpPr>
          <p:spPr>
            <a:xfrm>
              <a:off x="2371745" y="3142649"/>
              <a:ext cx="53749" cy="53687"/>
            </a:xfrm>
            <a:custGeom>
              <a:rect b="b" l="l" r="r" t="t"/>
              <a:pathLst>
                <a:path extrusionOk="0" h="3447" w="3451">
                  <a:moveTo>
                    <a:pt x="0" y="1"/>
                  </a:moveTo>
                  <a:lnTo>
                    <a:pt x="0" y="3447"/>
                  </a:lnTo>
                  <a:lnTo>
                    <a:pt x="3450" y="3447"/>
                  </a:lnTo>
                  <a:lnTo>
                    <a:pt x="345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2" name="Google Shape;12612;p61"/>
            <p:cNvSpPr/>
            <p:nvPr/>
          </p:nvSpPr>
          <p:spPr>
            <a:xfrm>
              <a:off x="2371184" y="3088355"/>
              <a:ext cx="54840" cy="54840"/>
            </a:xfrm>
            <a:custGeom>
              <a:rect b="b" l="l" r="r" t="t"/>
              <a:pathLst>
                <a:path extrusionOk="0" h="3521" w="3521">
                  <a:moveTo>
                    <a:pt x="1" y="1"/>
                  </a:moveTo>
                  <a:lnTo>
                    <a:pt x="1"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3" name="Google Shape;12613;p61"/>
            <p:cNvSpPr/>
            <p:nvPr/>
          </p:nvSpPr>
          <p:spPr>
            <a:xfrm>
              <a:off x="2371184" y="3034684"/>
              <a:ext cx="54840" cy="54777"/>
            </a:xfrm>
            <a:custGeom>
              <a:rect b="b" l="l" r="r" t="t"/>
              <a:pathLst>
                <a:path extrusionOk="0" h="3517" w="3521">
                  <a:moveTo>
                    <a:pt x="1" y="0"/>
                  </a:moveTo>
                  <a:lnTo>
                    <a:pt x="1" y="3517"/>
                  </a:lnTo>
                  <a:lnTo>
                    <a:pt x="3521" y="3517"/>
                  </a:lnTo>
                  <a:lnTo>
                    <a:pt x="3521"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4" name="Google Shape;12614;p61"/>
            <p:cNvSpPr/>
            <p:nvPr/>
          </p:nvSpPr>
          <p:spPr>
            <a:xfrm>
              <a:off x="2371745" y="3035213"/>
              <a:ext cx="53749" cy="53703"/>
            </a:xfrm>
            <a:custGeom>
              <a:rect b="b" l="l" r="r" t="t"/>
              <a:pathLst>
                <a:path extrusionOk="0" h="3448" w="3451">
                  <a:moveTo>
                    <a:pt x="0" y="1"/>
                  </a:moveTo>
                  <a:lnTo>
                    <a:pt x="0" y="3447"/>
                  </a:lnTo>
                  <a:lnTo>
                    <a:pt x="3450" y="3447"/>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5" name="Google Shape;12615;p61"/>
            <p:cNvSpPr/>
            <p:nvPr/>
          </p:nvSpPr>
          <p:spPr>
            <a:xfrm>
              <a:off x="2371184" y="2980919"/>
              <a:ext cx="54840" cy="54855"/>
            </a:xfrm>
            <a:custGeom>
              <a:rect b="b" l="l" r="r" t="t"/>
              <a:pathLst>
                <a:path extrusionOk="0" h="3522" w="3521">
                  <a:moveTo>
                    <a:pt x="1" y="1"/>
                  </a:moveTo>
                  <a:lnTo>
                    <a:pt x="1" y="3521"/>
                  </a:lnTo>
                  <a:lnTo>
                    <a:pt x="3521" y="3521"/>
                  </a:lnTo>
                  <a:lnTo>
                    <a:pt x="3521"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6" name="Google Shape;12616;p61"/>
            <p:cNvSpPr/>
            <p:nvPr/>
          </p:nvSpPr>
          <p:spPr>
            <a:xfrm>
              <a:off x="2371745" y="2981479"/>
              <a:ext cx="53749" cy="53749"/>
            </a:xfrm>
            <a:custGeom>
              <a:rect b="b" l="l" r="r" t="t"/>
              <a:pathLst>
                <a:path extrusionOk="0" h="3451" w="3451">
                  <a:moveTo>
                    <a:pt x="0" y="1"/>
                  </a:moveTo>
                  <a:lnTo>
                    <a:pt x="0" y="3451"/>
                  </a:lnTo>
                  <a:lnTo>
                    <a:pt x="3450" y="3451"/>
                  </a:lnTo>
                  <a:lnTo>
                    <a:pt x="345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7" name="Google Shape;12617;p61"/>
            <p:cNvSpPr/>
            <p:nvPr/>
          </p:nvSpPr>
          <p:spPr>
            <a:xfrm>
              <a:off x="2371184" y="2927185"/>
              <a:ext cx="54840" cy="54855"/>
            </a:xfrm>
            <a:custGeom>
              <a:rect b="b" l="l" r="r" t="t"/>
              <a:pathLst>
                <a:path extrusionOk="0" h="3522" w="3521">
                  <a:moveTo>
                    <a:pt x="1" y="1"/>
                  </a:moveTo>
                  <a:lnTo>
                    <a:pt x="1" y="3521"/>
                  </a:lnTo>
                  <a:lnTo>
                    <a:pt x="3521" y="3521"/>
                  </a:lnTo>
                  <a:lnTo>
                    <a:pt x="3521"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8" name="Google Shape;12618;p61"/>
            <p:cNvSpPr/>
            <p:nvPr/>
          </p:nvSpPr>
          <p:spPr>
            <a:xfrm>
              <a:off x="2371745" y="2927730"/>
              <a:ext cx="53749" cy="53765"/>
            </a:xfrm>
            <a:custGeom>
              <a:rect b="b" l="l" r="r" t="t"/>
              <a:pathLst>
                <a:path extrusionOk="0" h="3452" w="3451">
                  <a:moveTo>
                    <a:pt x="0" y="0"/>
                  </a:moveTo>
                  <a:lnTo>
                    <a:pt x="0" y="3452"/>
                  </a:lnTo>
                  <a:lnTo>
                    <a:pt x="3450" y="3452"/>
                  </a:lnTo>
                  <a:lnTo>
                    <a:pt x="34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9" name="Google Shape;12619;p61"/>
            <p:cNvSpPr/>
            <p:nvPr/>
          </p:nvSpPr>
          <p:spPr>
            <a:xfrm>
              <a:off x="2371184" y="2873498"/>
              <a:ext cx="54840" cy="54793"/>
            </a:xfrm>
            <a:custGeom>
              <a:rect b="b" l="l" r="r" t="t"/>
              <a:pathLst>
                <a:path extrusionOk="0" h="3518" w="3521">
                  <a:moveTo>
                    <a:pt x="1" y="0"/>
                  </a:moveTo>
                  <a:lnTo>
                    <a:pt x="1" y="3518"/>
                  </a:lnTo>
                  <a:lnTo>
                    <a:pt x="3521" y="3518"/>
                  </a:lnTo>
                  <a:lnTo>
                    <a:pt x="3521" y="0"/>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0" name="Google Shape;12620;p61"/>
            <p:cNvSpPr/>
            <p:nvPr/>
          </p:nvSpPr>
          <p:spPr>
            <a:xfrm>
              <a:off x="2371745" y="2874059"/>
              <a:ext cx="53749" cy="53687"/>
            </a:xfrm>
            <a:custGeom>
              <a:rect b="b" l="l" r="r" t="t"/>
              <a:pathLst>
                <a:path extrusionOk="0" h="3447" w="3451">
                  <a:moveTo>
                    <a:pt x="0" y="0"/>
                  </a:moveTo>
                  <a:lnTo>
                    <a:pt x="0" y="3446"/>
                  </a:lnTo>
                  <a:lnTo>
                    <a:pt x="3450" y="3446"/>
                  </a:lnTo>
                  <a:lnTo>
                    <a:pt x="345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1" name="Google Shape;12621;p61"/>
            <p:cNvSpPr/>
            <p:nvPr/>
          </p:nvSpPr>
          <p:spPr>
            <a:xfrm>
              <a:off x="2371184" y="2819764"/>
              <a:ext cx="54840" cy="54840"/>
            </a:xfrm>
            <a:custGeom>
              <a:rect b="b" l="l" r="r" t="t"/>
              <a:pathLst>
                <a:path extrusionOk="0" h="3521" w="3521">
                  <a:moveTo>
                    <a:pt x="1" y="0"/>
                  </a:moveTo>
                  <a:lnTo>
                    <a:pt x="1" y="3520"/>
                  </a:lnTo>
                  <a:lnTo>
                    <a:pt x="3521" y="3520"/>
                  </a:lnTo>
                  <a:lnTo>
                    <a:pt x="3521" y="0"/>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2" name="Google Shape;12622;p61"/>
            <p:cNvSpPr/>
            <p:nvPr/>
          </p:nvSpPr>
          <p:spPr>
            <a:xfrm>
              <a:off x="2371745" y="2820294"/>
              <a:ext cx="53749" cy="53780"/>
            </a:xfrm>
            <a:custGeom>
              <a:rect b="b" l="l" r="r" t="t"/>
              <a:pathLst>
                <a:path extrusionOk="0" h="3453" w="3451">
                  <a:moveTo>
                    <a:pt x="0" y="1"/>
                  </a:moveTo>
                  <a:lnTo>
                    <a:pt x="0" y="3452"/>
                  </a:lnTo>
                  <a:lnTo>
                    <a:pt x="3450" y="3452"/>
                  </a:lnTo>
                  <a:lnTo>
                    <a:pt x="345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3" name="Google Shape;12623;p61"/>
            <p:cNvSpPr/>
            <p:nvPr/>
          </p:nvSpPr>
          <p:spPr>
            <a:xfrm>
              <a:off x="2371184" y="2766015"/>
              <a:ext cx="54840" cy="54855"/>
            </a:xfrm>
            <a:custGeom>
              <a:rect b="b" l="l" r="r" t="t"/>
              <a:pathLst>
                <a:path extrusionOk="0" h="3522" w="3521">
                  <a:moveTo>
                    <a:pt x="1" y="1"/>
                  </a:moveTo>
                  <a:lnTo>
                    <a:pt x="1" y="3521"/>
                  </a:lnTo>
                  <a:lnTo>
                    <a:pt x="3521" y="3521"/>
                  </a:lnTo>
                  <a:lnTo>
                    <a:pt x="3521" y="1"/>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4" name="Google Shape;12624;p61"/>
            <p:cNvSpPr/>
            <p:nvPr/>
          </p:nvSpPr>
          <p:spPr>
            <a:xfrm>
              <a:off x="2371745" y="2766560"/>
              <a:ext cx="53749" cy="53749"/>
            </a:xfrm>
            <a:custGeom>
              <a:rect b="b" l="l" r="r" t="t"/>
              <a:pathLst>
                <a:path extrusionOk="0" h="3451" w="3451">
                  <a:moveTo>
                    <a:pt x="0" y="0"/>
                  </a:moveTo>
                  <a:lnTo>
                    <a:pt x="0" y="3451"/>
                  </a:lnTo>
                  <a:lnTo>
                    <a:pt x="3450" y="3451"/>
                  </a:lnTo>
                  <a:lnTo>
                    <a:pt x="345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5" name="Google Shape;12625;p61"/>
            <p:cNvSpPr/>
            <p:nvPr/>
          </p:nvSpPr>
          <p:spPr>
            <a:xfrm>
              <a:off x="2371184" y="2712328"/>
              <a:ext cx="54840" cy="54808"/>
            </a:xfrm>
            <a:custGeom>
              <a:rect b="b" l="l" r="r" t="t"/>
              <a:pathLst>
                <a:path extrusionOk="0" h="3519" w="3521">
                  <a:moveTo>
                    <a:pt x="1" y="0"/>
                  </a:moveTo>
                  <a:lnTo>
                    <a:pt x="1" y="3518"/>
                  </a:lnTo>
                  <a:lnTo>
                    <a:pt x="3521" y="3518"/>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6" name="Google Shape;12626;p61"/>
            <p:cNvSpPr/>
            <p:nvPr/>
          </p:nvSpPr>
          <p:spPr>
            <a:xfrm>
              <a:off x="2371184" y="2658594"/>
              <a:ext cx="54840" cy="54840"/>
            </a:xfrm>
            <a:custGeom>
              <a:rect b="b" l="l" r="r" t="t"/>
              <a:pathLst>
                <a:path extrusionOk="0" h="3521" w="3521">
                  <a:moveTo>
                    <a:pt x="1" y="0"/>
                  </a:moveTo>
                  <a:lnTo>
                    <a:pt x="1" y="3521"/>
                  </a:lnTo>
                  <a:lnTo>
                    <a:pt x="3521" y="3521"/>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7" name="Google Shape;12627;p61"/>
            <p:cNvSpPr/>
            <p:nvPr/>
          </p:nvSpPr>
          <p:spPr>
            <a:xfrm>
              <a:off x="2371745" y="2659124"/>
              <a:ext cx="53749" cy="53780"/>
            </a:xfrm>
            <a:custGeom>
              <a:rect b="b" l="l" r="r" t="t"/>
              <a:pathLst>
                <a:path extrusionOk="0" h="3453" w="3451">
                  <a:moveTo>
                    <a:pt x="0" y="1"/>
                  </a:moveTo>
                  <a:lnTo>
                    <a:pt x="0" y="3452"/>
                  </a:lnTo>
                  <a:lnTo>
                    <a:pt x="3450" y="3452"/>
                  </a:lnTo>
                  <a:lnTo>
                    <a:pt x="345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8" name="Google Shape;12628;p61"/>
            <p:cNvSpPr/>
            <p:nvPr/>
          </p:nvSpPr>
          <p:spPr>
            <a:xfrm>
              <a:off x="2317513" y="3195791"/>
              <a:ext cx="54777" cy="54840"/>
            </a:xfrm>
            <a:custGeom>
              <a:rect b="b" l="l" r="r" t="t"/>
              <a:pathLst>
                <a:path extrusionOk="0" h="3521" w="3517">
                  <a:moveTo>
                    <a:pt x="0" y="0"/>
                  </a:moveTo>
                  <a:lnTo>
                    <a:pt x="0" y="3521"/>
                  </a:lnTo>
                  <a:lnTo>
                    <a:pt x="3517" y="3521"/>
                  </a:lnTo>
                  <a:lnTo>
                    <a:pt x="3517"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9" name="Google Shape;12629;p61"/>
            <p:cNvSpPr/>
            <p:nvPr/>
          </p:nvSpPr>
          <p:spPr>
            <a:xfrm>
              <a:off x="2318042" y="3196321"/>
              <a:ext cx="53718" cy="53780"/>
            </a:xfrm>
            <a:custGeom>
              <a:rect b="b" l="l" r="r" t="t"/>
              <a:pathLst>
                <a:path extrusionOk="0" h="3453" w="3449">
                  <a:moveTo>
                    <a:pt x="1" y="1"/>
                  </a:moveTo>
                  <a:lnTo>
                    <a:pt x="1" y="3452"/>
                  </a:lnTo>
                  <a:lnTo>
                    <a:pt x="3448" y="3452"/>
                  </a:lnTo>
                  <a:lnTo>
                    <a:pt x="344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0" name="Google Shape;12630;p61"/>
            <p:cNvSpPr/>
            <p:nvPr/>
          </p:nvSpPr>
          <p:spPr>
            <a:xfrm>
              <a:off x="2317513" y="3142120"/>
              <a:ext cx="54777" cy="54777"/>
            </a:xfrm>
            <a:custGeom>
              <a:rect b="b" l="l" r="r" t="t"/>
              <a:pathLst>
                <a:path extrusionOk="0" h="3517" w="3517">
                  <a:moveTo>
                    <a:pt x="0" y="0"/>
                  </a:moveTo>
                  <a:lnTo>
                    <a:pt x="0" y="3517"/>
                  </a:lnTo>
                  <a:lnTo>
                    <a:pt x="3517" y="3517"/>
                  </a:lnTo>
                  <a:lnTo>
                    <a:pt x="3517"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1" name="Google Shape;12631;p61"/>
            <p:cNvSpPr/>
            <p:nvPr/>
          </p:nvSpPr>
          <p:spPr>
            <a:xfrm>
              <a:off x="2318042" y="3142649"/>
              <a:ext cx="53718" cy="53687"/>
            </a:xfrm>
            <a:custGeom>
              <a:rect b="b" l="l" r="r" t="t"/>
              <a:pathLst>
                <a:path extrusionOk="0" h="3447" w="3449">
                  <a:moveTo>
                    <a:pt x="1" y="1"/>
                  </a:moveTo>
                  <a:lnTo>
                    <a:pt x="1" y="3447"/>
                  </a:lnTo>
                  <a:lnTo>
                    <a:pt x="3448" y="3447"/>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2" name="Google Shape;12632;p61"/>
            <p:cNvSpPr/>
            <p:nvPr/>
          </p:nvSpPr>
          <p:spPr>
            <a:xfrm>
              <a:off x="2317513" y="3088355"/>
              <a:ext cx="54777" cy="54840"/>
            </a:xfrm>
            <a:custGeom>
              <a:rect b="b" l="l" r="r" t="t"/>
              <a:pathLst>
                <a:path extrusionOk="0" h="3521" w="3517">
                  <a:moveTo>
                    <a:pt x="0" y="1"/>
                  </a:moveTo>
                  <a:lnTo>
                    <a:pt x="0" y="3521"/>
                  </a:lnTo>
                  <a:lnTo>
                    <a:pt x="3517" y="3521"/>
                  </a:lnTo>
                  <a:lnTo>
                    <a:pt x="3517"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3" name="Google Shape;12633;p61"/>
            <p:cNvSpPr/>
            <p:nvPr/>
          </p:nvSpPr>
          <p:spPr>
            <a:xfrm>
              <a:off x="2317513" y="3034684"/>
              <a:ext cx="54777" cy="54777"/>
            </a:xfrm>
            <a:custGeom>
              <a:rect b="b" l="l" r="r" t="t"/>
              <a:pathLst>
                <a:path extrusionOk="0" h="3517" w="3517">
                  <a:moveTo>
                    <a:pt x="0" y="0"/>
                  </a:moveTo>
                  <a:lnTo>
                    <a:pt x="0" y="3517"/>
                  </a:lnTo>
                  <a:lnTo>
                    <a:pt x="3517" y="3517"/>
                  </a:lnTo>
                  <a:lnTo>
                    <a:pt x="3517"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4" name="Google Shape;12634;p61"/>
            <p:cNvSpPr/>
            <p:nvPr/>
          </p:nvSpPr>
          <p:spPr>
            <a:xfrm>
              <a:off x="2318042" y="3035213"/>
              <a:ext cx="53718" cy="53703"/>
            </a:xfrm>
            <a:custGeom>
              <a:rect b="b" l="l" r="r" t="t"/>
              <a:pathLst>
                <a:path extrusionOk="0" h="3448" w="3449">
                  <a:moveTo>
                    <a:pt x="1" y="1"/>
                  </a:moveTo>
                  <a:lnTo>
                    <a:pt x="1" y="3447"/>
                  </a:lnTo>
                  <a:lnTo>
                    <a:pt x="3448" y="3447"/>
                  </a:lnTo>
                  <a:lnTo>
                    <a:pt x="344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5" name="Google Shape;12635;p61"/>
            <p:cNvSpPr/>
            <p:nvPr/>
          </p:nvSpPr>
          <p:spPr>
            <a:xfrm>
              <a:off x="2317513" y="2980919"/>
              <a:ext cx="54777" cy="54855"/>
            </a:xfrm>
            <a:custGeom>
              <a:rect b="b" l="l" r="r" t="t"/>
              <a:pathLst>
                <a:path extrusionOk="0" h="3522" w="3517">
                  <a:moveTo>
                    <a:pt x="0" y="1"/>
                  </a:moveTo>
                  <a:lnTo>
                    <a:pt x="0" y="3521"/>
                  </a:lnTo>
                  <a:lnTo>
                    <a:pt x="3517" y="3521"/>
                  </a:lnTo>
                  <a:lnTo>
                    <a:pt x="3517"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6" name="Google Shape;12636;p61"/>
            <p:cNvSpPr/>
            <p:nvPr/>
          </p:nvSpPr>
          <p:spPr>
            <a:xfrm>
              <a:off x="2318042" y="2981479"/>
              <a:ext cx="53718" cy="53749"/>
            </a:xfrm>
            <a:custGeom>
              <a:rect b="b" l="l" r="r" t="t"/>
              <a:pathLst>
                <a:path extrusionOk="0" h="3451" w="3449">
                  <a:moveTo>
                    <a:pt x="1" y="1"/>
                  </a:moveTo>
                  <a:lnTo>
                    <a:pt x="1" y="3451"/>
                  </a:lnTo>
                  <a:lnTo>
                    <a:pt x="3448" y="3451"/>
                  </a:lnTo>
                  <a:lnTo>
                    <a:pt x="344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7" name="Google Shape;12637;p61"/>
            <p:cNvSpPr/>
            <p:nvPr/>
          </p:nvSpPr>
          <p:spPr>
            <a:xfrm>
              <a:off x="2317513" y="2927185"/>
              <a:ext cx="54777" cy="54855"/>
            </a:xfrm>
            <a:custGeom>
              <a:rect b="b" l="l" r="r" t="t"/>
              <a:pathLst>
                <a:path extrusionOk="0" h="3522" w="3517">
                  <a:moveTo>
                    <a:pt x="0" y="1"/>
                  </a:moveTo>
                  <a:lnTo>
                    <a:pt x="0" y="3521"/>
                  </a:lnTo>
                  <a:lnTo>
                    <a:pt x="3517" y="3521"/>
                  </a:lnTo>
                  <a:lnTo>
                    <a:pt x="3517" y="1"/>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8" name="Google Shape;12638;p61"/>
            <p:cNvSpPr/>
            <p:nvPr/>
          </p:nvSpPr>
          <p:spPr>
            <a:xfrm>
              <a:off x="2318042" y="2927730"/>
              <a:ext cx="53718" cy="53765"/>
            </a:xfrm>
            <a:custGeom>
              <a:rect b="b" l="l" r="r" t="t"/>
              <a:pathLst>
                <a:path extrusionOk="0" h="3452" w="3449">
                  <a:moveTo>
                    <a:pt x="1" y="0"/>
                  </a:moveTo>
                  <a:lnTo>
                    <a:pt x="1" y="3452"/>
                  </a:lnTo>
                  <a:lnTo>
                    <a:pt x="3448" y="3452"/>
                  </a:lnTo>
                  <a:lnTo>
                    <a:pt x="344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9" name="Google Shape;12639;p61"/>
            <p:cNvSpPr/>
            <p:nvPr/>
          </p:nvSpPr>
          <p:spPr>
            <a:xfrm>
              <a:off x="2317513" y="2873498"/>
              <a:ext cx="54777" cy="54793"/>
            </a:xfrm>
            <a:custGeom>
              <a:rect b="b" l="l" r="r" t="t"/>
              <a:pathLst>
                <a:path extrusionOk="0" h="3518" w="3517">
                  <a:moveTo>
                    <a:pt x="0" y="0"/>
                  </a:moveTo>
                  <a:lnTo>
                    <a:pt x="0" y="3518"/>
                  </a:lnTo>
                  <a:lnTo>
                    <a:pt x="3517" y="3518"/>
                  </a:lnTo>
                  <a:lnTo>
                    <a:pt x="3517" y="0"/>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0" name="Google Shape;12640;p61"/>
            <p:cNvSpPr/>
            <p:nvPr/>
          </p:nvSpPr>
          <p:spPr>
            <a:xfrm>
              <a:off x="2318042" y="2874059"/>
              <a:ext cx="53718" cy="53687"/>
            </a:xfrm>
            <a:custGeom>
              <a:rect b="b" l="l" r="r" t="t"/>
              <a:pathLst>
                <a:path extrusionOk="0" h="3447" w="3449">
                  <a:moveTo>
                    <a:pt x="1" y="0"/>
                  </a:moveTo>
                  <a:lnTo>
                    <a:pt x="1" y="3446"/>
                  </a:lnTo>
                  <a:lnTo>
                    <a:pt x="3448" y="3446"/>
                  </a:lnTo>
                  <a:lnTo>
                    <a:pt x="344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1" name="Google Shape;12641;p61"/>
            <p:cNvSpPr/>
            <p:nvPr/>
          </p:nvSpPr>
          <p:spPr>
            <a:xfrm>
              <a:off x="2317513" y="2819764"/>
              <a:ext cx="54777" cy="54840"/>
            </a:xfrm>
            <a:custGeom>
              <a:rect b="b" l="l" r="r" t="t"/>
              <a:pathLst>
                <a:path extrusionOk="0" h="3521" w="3517">
                  <a:moveTo>
                    <a:pt x="0" y="0"/>
                  </a:moveTo>
                  <a:lnTo>
                    <a:pt x="0" y="3520"/>
                  </a:lnTo>
                  <a:lnTo>
                    <a:pt x="3517" y="3520"/>
                  </a:lnTo>
                  <a:lnTo>
                    <a:pt x="3517" y="0"/>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2" name="Google Shape;12642;p61"/>
            <p:cNvSpPr/>
            <p:nvPr/>
          </p:nvSpPr>
          <p:spPr>
            <a:xfrm>
              <a:off x="2318042" y="2820294"/>
              <a:ext cx="53718" cy="53780"/>
            </a:xfrm>
            <a:custGeom>
              <a:rect b="b" l="l" r="r" t="t"/>
              <a:pathLst>
                <a:path extrusionOk="0" h="3453" w="3449">
                  <a:moveTo>
                    <a:pt x="1" y="1"/>
                  </a:moveTo>
                  <a:lnTo>
                    <a:pt x="1" y="3452"/>
                  </a:lnTo>
                  <a:lnTo>
                    <a:pt x="3448" y="3452"/>
                  </a:lnTo>
                  <a:lnTo>
                    <a:pt x="344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3" name="Google Shape;12643;p61"/>
            <p:cNvSpPr/>
            <p:nvPr/>
          </p:nvSpPr>
          <p:spPr>
            <a:xfrm>
              <a:off x="2317513" y="2766015"/>
              <a:ext cx="54777" cy="54855"/>
            </a:xfrm>
            <a:custGeom>
              <a:rect b="b" l="l" r="r" t="t"/>
              <a:pathLst>
                <a:path extrusionOk="0" h="3522" w="3517">
                  <a:moveTo>
                    <a:pt x="0" y="1"/>
                  </a:moveTo>
                  <a:lnTo>
                    <a:pt x="0" y="3521"/>
                  </a:lnTo>
                  <a:lnTo>
                    <a:pt x="3517" y="3521"/>
                  </a:lnTo>
                  <a:lnTo>
                    <a:pt x="3517" y="1"/>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4" name="Google Shape;12644;p61"/>
            <p:cNvSpPr/>
            <p:nvPr/>
          </p:nvSpPr>
          <p:spPr>
            <a:xfrm>
              <a:off x="2318042" y="2766560"/>
              <a:ext cx="53718" cy="53749"/>
            </a:xfrm>
            <a:custGeom>
              <a:rect b="b" l="l" r="r" t="t"/>
              <a:pathLst>
                <a:path extrusionOk="0" h="3451" w="3449">
                  <a:moveTo>
                    <a:pt x="1" y="0"/>
                  </a:moveTo>
                  <a:lnTo>
                    <a:pt x="1" y="3451"/>
                  </a:lnTo>
                  <a:lnTo>
                    <a:pt x="3448" y="3451"/>
                  </a:lnTo>
                  <a:lnTo>
                    <a:pt x="344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5" name="Google Shape;12645;p61"/>
            <p:cNvSpPr/>
            <p:nvPr/>
          </p:nvSpPr>
          <p:spPr>
            <a:xfrm>
              <a:off x="2317513" y="2712328"/>
              <a:ext cx="54777" cy="54808"/>
            </a:xfrm>
            <a:custGeom>
              <a:rect b="b" l="l" r="r" t="t"/>
              <a:pathLst>
                <a:path extrusionOk="0" h="3519" w="3517">
                  <a:moveTo>
                    <a:pt x="0" y="0"/>
                  </a:moveTo>
                  <a:lnTo>
                    <a:pt x="0" y="3518"/>
                  </a:lnTo>
                  <a:lnTo>
                    <a:pt x="3517" y="3518"/>
                  </a:lnTo>
                  <a:lnTo>
                    <a:pt x="3517"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6" name="Google Shape;12646;p61"/>
            <p:cNvSpPr/>
            <p:nvPr/>
          </p:nvSpPr>
          <p:spPr>
            <a:xfrm>
              <a:off x="2317513" y="2658594"/>
              <a:ext cx="54777" cy="54840"/>
            </a:xfrm>
            <a:custGeom>
              <a:rect b="b" l="l" r="r" t="t"/>
              <a:pathLst>
                <a:path extrusionOk="0" h="3521" w="3517">
                  <a:moveTo>
                    <a:pt x="0" y="0"/>
                  </a:moveTo>
                  <a:lnTo>
                    <a:pt x="0" y="3521"/>
                  </a:lnTo>
                  <a:lnTo>
                    <a:pt x="3517" y="3521"/>
                  </a:lnTo>
                  <a:lnTo>
                    <a:pt x="351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7" name="Google Shape;12647;p61"/>
            <p:cNvSpPr/>
            <p:nvPr/>
          </p:nvSpPr>
          <p:spPr>
            <a:xfrm>
              <a:off x="2318042" y="2659124"/>
              <a:ext cx="53718" cy="53780"/>
            </a:xfrm>
            <a:custGeom>
              <a:rect b="b" l="l" r="r" t="t"/>
              <a:pathLst>
                <a:path extrusionOk="0" h="3453" w="3449">
                  <a:moveTo>
                    <a:pt x="1" y="1"/>
                  </a:moveTo>
                  <a:lnTo>
                    <a:pt x="1" y="3452"/>
                  </a:lnTo>
                  <a:lnTo>
                    <a:pt x="3448" y="3452"/>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8" name="Google Shape;12648;p61"/>
            <p:cNvSpPr/>
            <p:nvPr/>
          </p:nvSpPr>
          <p:spPr>
            <a:xfrm>
              <a:off x="2263748" y="3195791"/>
              <a:ext cx="54855" cy="54840"/>
            </a:xfrm>
            <a:custGeom>
              <a:rect b="b" l="l" r="r" t="t"/>
              <a:pathLst>
                <a:path extrusionOk="0" h="3521" w="3522">
                  <a:moveTo>
                    <a:pt x="1" y="0"/>
                  </a:moveTo>
                  <a:lnTo>
                    <a:pt x="1" y="3521"/>
                  </a:lnTo>
                  <a:lnTo>
                    <a:pt x="3521" y="3521"/>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9" name="Google Shape;12649;p61"/>
            <p:cNvSpPr/>
            <p:nvPr/>
          </p:nvSpPr>
          <p:spPr>
            <a:xfrm>
              <a:off x="2264308" y="3196321"/>
              <a:ext cx="53749" cy="53780"/>
            </a:xfrm>
            <a:custGeom>
              <a:rect b="b" l="l" r="r" t="t"/>
              <a:pathLst>
                <a:path extrusionOk="0" h="3453" w="3451">
                  <a:moveTo>
                    <a:pt x="1" y="1"/>
                  </a:moveTo>
                  <a:lnTo>
                    <a:pt x="1" y="3452"/>
                  </a:lnTo>
                  <a:lnTo>
                    <a:pt x="3451" y="3452"/>
                  </a:lnTo>
                  <a:lnTo>
                    <a:pt x="345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0" name="Google Shape;12650;p61"/>
            <p:cNvSpPr/>
            <p:nvPr/>
          </p:nvSpPr>
          <p:spPr>
            <a:xfrm>
              <a:off x="2263748" y="3142120"/>
              <a:ext cx="54855" cy="54777"/>
            </a:xfrm>
            <a:custGeom>
              <a:rect b="b" l="l" r="r" t="t"/>
              <a:pathLst>
                <a:path extrusionOk="0" h="3517" w="3522">
                  <a:moveTo>
                    <a:pt x="1" y="0"/>
                  </a:moveTo>
                  <a:lnTo>
                    <a:pt x="1" y="3517"/>
                  </a:lnTo>
                  <a:lnTo>
                    <a:pt x="3521" y="3517"/>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1" name="Google Shape;12651;p61"/>
            <p:cNvSpPr/>
            <p:nvPr/>
          </p:nvSpPr>
          <p:spPr>
            <a:xfrm>
              <a:off x="2264308" y="3142649"/>
              <a:ext cx="53749" cy="53687"/>
            </a:xfrm>
            <a:custGeom>
              <a:rect b="b" l="l" r="r" t="t"/>
              <a:pathLst>
                <a:path extrusionOk="0" h="3447" w="3451">
                  <a:moveTo>
                    <a:pt x="1" y="1"/>
                  </a:moveTo>
                  <a:lnTo>
                    <a:pt x="1" y="3447"/>
                  </a:lnTo>
                  <a:lnTo>
                    <a:pt x="3451" y="3447"/>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2" name="Google Shape;12652;p61"/>
            <p:cNvSpPr/>
            <p:nvPr/>
          </p:nvSpPr>
          <p:spPr>
            <a:xfrm>
              <a:off x="2263748" y="3088355"/>
              <a:ext cx="54855" cy="54840"/>
            </a:xfrm>
            <a:custGeom>
              <a:rect b="b" l="l" r="r" t="t"/>
              <a:pathLst>
                <a:path extrusionOk="0" h="3521" w="3522">
                  <a:moveTo>
                    <a:pt x="1" y="1"/>
                  </a:moveTo>
                  <a:lnTo>
                    <a:pt x="1"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3" name="Google Shape;12653;p61"/>
            <p:cNvSpPr/>
            <p:nvPr/>
          </p:nvSpPr>
          <p:spPr>
            <a:xfrm>
              <a:off x="2263748" y="3034684"/>
              <a:ext cx="54855" cy="54777"/>
            </a:xfrm>
            <a:custGeom>
              <a:rect b="b" l="l" r="r" t="t"/>
              <a:pathLst>
                <a:path extrusionOk="0" h="3517" w="3522">
                  <a:moveTo>
                    <a:pt x="1" y="0"/>
                  </a:moveTo>
                  <a:lnTo>
                    <a:pt x="1" y="3517"/>
                  </a:lnTo>
                  <a:lnTo>
                    <a:pt x="3521" y="3517"/>
                  </a:lnTo>
                  <a:lnTo>
                    <a:pt x="3521"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4" name="Google Shape;12654;p61"/>
            <p:cNvSpPr/>
            <p:nvPr/>
          </p:nvSpPr>
          <p:spPr>
            <a:xfrm>
              <a:off x="2264308" y="3035213"/>
              <a:ext cx="53749" cy="53703"/>
            </a:xfrm>
            <a:custGeom>
              <a:rect b="b" l="l" r="r" t="t"/>
              <a:pathLst>
                <a:path extrusionOk="0" h="3448" w="3451">
                  <a:moveTo>
                    <a:pt x="1" y="1"/>
                  </a:moveTo>
                  <a:lnTo>
                    <a:pt x="1" y="3447"/>
                  </a:lnTo>
                  <a:lnTo>
                    <a:pt x="3451" y="3447"/>
                  </a:lnTo>
                  <a:lnTo>
                    <a:pt x="345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5" name="Google Shape;12655;p61"/>
            <p:cNvSpPr/>
            <p:nvPr/>
          </p:nvSpPr>
          <p:spPr>
            <a:xfrm>
              <a:off x="2263748" y="2980919"/>
              <a:ext cx="54855" cy="54855"/>
            </a:xfrm>
            <a:custGeom>
              <a:rect b="b" l="l" r="r" t="t"/>
              <a:pathLst>
                <a:path extrusionOk="0" h="3522" w="3522">
                  <a:moveTo>
                    <a:pt x="1" y="1"/>
                  </a:moveTo>
                  <a:lnTo>
                    <a:pt x="1" y="3521"/>
                  </a:lnTo>
                  <a:lnTo>
                    <a:pt x="3521" y="3521"/>
                  </a:lnTo>
                  <a:lnTo>
                    <a:pt x="3521" y="1"/>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6" name="Google Shape;12656;p61"/>
            <p:cNvSpPr/>
            <p:nvPr/>
          </p:nvSpPr>
          <p:spPr>
            <a:xfrm>
              <a:off x="2264308" y="2981479"/>
              <a:ext cx="53749" cy="53749"/>
            </a:xfrm>
            <a:custGeom>
              <a:rect b="b" l="l" r="r" t="t"/>
              <a:pathLst>
                <a:path extrusionOk="0" h="3451" w="3451">
                  <a:moveTo>
                    <a:pt x="1" y="1"/>
                  </a:moveTo>
                  <a:lnTo>
                    <a:pt x="1" y="3451"/>
                  </a:lnTo>
                  <a:lnTo>
                    <a:pt x="3451" y="3451"/>
                  </a:lnTo>
                  <a:lnTo>
                    <a:pt x="345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7" name="Google Shape;12657;p61"/>
            <p:cNvSpPr/>
            <p:nvPr/>
          </p:nvSpPr>
          <p:spPr>
            <a:xfrm>
              <a:off x="2263748" y="2927185"/>
              <a:ext cx="54855" cy="54855"/>
            </a:xfrm>
            <a:custGeom>
              <a:rect b="b" l="l" r="r" t="t"/>
              <a:pathLst>
                <a:path extrusionOk="0" h="3522" w="3522">
                  <a:moveTo>
                    <a:pt x="1" y="1"/>
                  </a:moveTo>
                  <a:lnTo>
                    <a:pt x="1" y="3521"/>
                  </a:lnTo>
                  <a:lnTo>
                    <a:pt x="3521" y="3521"/>
                  </a:lnTo>
                  <a:lnTo>
                    <a:pt x="3521" y="1"/>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8" name="Google Shape;12658;p61"/>
            <p:cNvSpPr/>
            <p:nvPr/>
          </p:nvSpPr>
          <p:spPr>
            <a:xfrm>
              <a:off x="2264308" y="2927730"/>
              <a:ext cx="53749" cy="53765"/>
            </a:xfrm>
            <a:custGeom>
              <a:rect b="b" l="l" r="r" t="t"/>
              <a:pathLst>
                <a:path extrusionOk="0" h="3452" w="3451">
                  <a:moveTo>
                    <a:pt x="1" y="0"/>
                  </a:moveTo>
                  <a:lnTo>
                    <a:pt x="1" y="3452"/>
                  </a:lnTo>
                  <a:lnTo>
                    <a:pt x="3451" y="3452"/>
                  </a:lnTo>
                  <a:lnTo>
                    <a:pt x="345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9" name="Google Shape;12659;p61"/>
            <p:cNvSpPr/>
            <p:nvPr/>
          </p:nvSpPr>
          <p:spPr>
            <a:xfrm>
              <a:off x="2263748" y="2873498"/>
              <a:ext cx="54855" cy="54793"/>
            </a:xfrm>
            <a:custGeom>
              <a:rect b="b" l="l" r="r" t="t"/>
              <a:pathLst>
                <a:path extrusionOk="0" h="3518" w="3522">
                  <a:moveTo>
                    <a:pt x="1" y="0"/>
                  </a:moveTo>
                  <a:lnTo>
                    <a:pt x="1" y="3518"/>
                  </a:lnTo>
                  <a:lnTo>
                    <a:pt x="3521" y="3518"/>
                  </a:lnTo>
                  <a:lnTo>
                    <a:pt x="3521" y="0"/>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0" name="Google Shape;12660;p61"/>
            <p:cNvSpPr/>
            <p:nvPr/>
          </p:nvSpPr>
          <p:spPr>
            <a:xfrm>
              <a:off x="2264308" y="2874059"/>
              <a:ext cx="53749" cy="53687"/>
            </a:xfrm>
            <a:custGeom>
              <a:rect b="b" l="l" r="r" t="t"/>
              <a:pathLst>
                <a:path extrusionOk="0" h="3447" w="3451">
                  <a:moveTo>
                    <a:pt x="1" y="0"/>
                  </a:moveTo>
                  <a:lnTo>
                    <a:pt x="1" y="3446"/>
                  </a:lnTo>
                  <a:lnTo>
                    <a:pt x="3451" y="3446"/>
                  </a:lnTo>
                  <a:lnTo>
                    <a:pt x="345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1" name="Google Shape;12661;p61"/>
            <p:cNvSpPr/>
            <p:nvPr/>
          </p:nvSpPr>
          <p:spPr>
            <a:xfrm>
              <a:off x="2263748" y="2819764"/>
              <a:ext cx="54855" cy="54840"/>
            </a:xfrm>
            <a:custGeom>
              <a:rect b="b" l="l" r="r" t="t"/>
              <a:pathLst>
                <a:path extrusionOk="0" h="3521" w="3522">
                  <a:moveTo>
                    <a:pt x="1" y="0"/>
                  </a:moveTo>
                  <a:lnTo>
                    <a:pt x="1" y="3520"/>
                  </a:lnTo>
                  <a:lnTo>
                    <a:pt x="3521" y="3520"/>
                  </a:lnTo>
                  <a:lnTo>
                    <a:pt x="3521" y="0"/>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2" name="Google Shape;12662;p61"/>
            <p:cNvSpPr/>
            <p:nvPr/>
          </p:nvSpPr>
          <p:spPr>
            <a:xfrm>
              <a:off x="2264308" y="2820294"/>
              <a:ext cx="53749" cy="53780"/>
            </a:xfrm>
            <a:custGeom>
              <a:rect b="b" l="l" r="r" t="t"/>
              <a:pathLst>
                <a:path extrusionOk="0" h="3453" w="3451">
                  <a:moveTo>
                    <a:pt x="1" y="1"/>
                  </a:moveTo>
                  <a:lnTo>
                    <a:pt x="1" y="3452"/>
                  </a:lnTo>
                  <a:lnTo>
                    <a:pt x="3451" y="3452"/>
                  </a:lnTo>
                  <a:lnTo>
                    <a:pt x="345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3" name="Google Shape;12663;p61"/>
            <p:cNvSpPr/>
            <p:nvPr/>
          </p:nvSpPr>
          <p:spPr>
            <a:xfrm>
              <a:off x="2263748" y="2766015"/>
              <a:ext cx="54855" cy="54855"/>
            </a:xfrm>
            <a:custGeom>
              <a:rect b="b" l="l" r="r" t="t"/>
              <a:pathLst>
                <a:path extrusionOk="0" h="3522" w="3522">
                  <a:moveTo>
                    <a:pt x="1" y="1"/>
                  </a:moveTo>
                  <a:lnTo>
                    <a:pt x="1" y="3521"/>
                  </a:lnTo>
                  <a:lnTo>
                    <a:pt x="3521" y="3521"/>
                  </a:lnTo>
                  <a:lnTo>
                    <a:pt x="3521" y="1"/>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4" name="Google Shape;12664;p61"/>
            <p:cNvSpPr/>
            <p:nvPr/>
          </p:nvSpPr>
          <p:spPr>
            <a:xfrm>
              <a:off x="2264308" y="2766560"/>
              <a:ext cx="53749" cy="53749"/>
            </a:xfrm>
            <a:custGeom>
              <a:rect b="b" l="l" r="r" t="t"/>
              <a:pathLst>
                <a:path extrusionOk="0" h="3451" w="3451">
                  <a:moveTo>
                    <a:pt x="1" y="0"/>
                  </a:moveTo>
                  <a:lnTo>
                    <a:pt x="1" y="3451"/>
                  </a:lnTo>
                  <a:lnTo>
                    <a:pt x="3451" y="3451"/>
                  </a:lnTo>
                  <a:lnTo>
                    <a:pt x="3451"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5" name="Google Shape;12665;p61"/>
            <p:cNvSpPr/>
            <p:nvPr/>
          </p:nvSpPr>
          <p:spPr>
            <a:xfrm>
              <a:off x="2263748" y="2712328"/>
              <a:ext cx="54855" cy="54808"/>
            </a:xfrm>
            <a:custGeom>
              <a:rect b="b" l="l" r="r" t="t"/>
              <a:pathLst>
                <a:path extrusionOk="0" h="3519" w="3522">
                  <a:moveTo>
                    <a:pt x="1" y="0"/>
                  </a:moveTo>
                  <a:lnTo>
                    <a:pt x="1" y="3518"/>
                  </a:lnTo>
                  <a:lnTo>
                    <a:pt x="3521" y="3518"/>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6" name="Google Shape;12666;p61"/>
            <p:cNvSpPr/>
            <p:nvPr/>
          </p:nvSpPr>
          <p:spPr>
            <a:xfrm>
              <a:off x="2263748" y="2658594"/>
              <a:ext cx="54855" cy="54840"/>
            </a:xfrm>
            <a:custGeom>
              <a:rect b="b" l="l" r="r" t="t"/>
              <a:pathLst>
                <a:path extrusionOk="0" h="3521" w="3522">
                  <a:moveTo>
                    <a:pt x="1" y="0"/>
                  </a:moveTo>
                  <a:lnTo>
                    <a:pt x="1" y="3521"/>
                  </a:lnTo>
                  <a:lnTo>
                    <a:pt x="3521" y="3521"/>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7" name="Google Shape;12667;p61"/>
            <p:cNvSpPr/>
            <p:nvPr/>
          </p:nvSpPr>
          <p:spPr>
            <a:xfrm>
              <a:off x="2264308" y="2659124"/>
              <a:ext cx="53749" cy="53780"/>
            </a:xfrm>
            <a:custGeom>
              <a:rect b="b" l="l" r="r" t="t"/>
              <a:pathLst>
                <a:path extrusionOk="0" h="3453" w="3451">
                  <a:moveTo>
                    <a:pt x="1" y="1"/>
                  </a:moveTo>
                  <a:lnTo>
                    <a:pt x="1" y="3452"/>
                  </a:lnTo>
                  <a:lnTo>
                    <a:pt x="3451" y="3452"/>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8" name="Google Shape;12668;p61"/>
            <p:cNvSpPr/>
            <p:nvPr/>
          </p:nvSpPr>
          <p:spPr>
            <a:xfrm>
              <a:off x="2210076" y="3195791"/>
              <a:ext cx="54793" cy="54840"/>
            </a:xfrm>
            <a:custGeom>
              <a:rect b="b" l="l" r="r" t="t"/>
              <a:pathLst>
                <a:path extrusionOk="0" h="3521" w="3518">
                  <a:moveTo>
                    <a:pt x="1" y="0"/>
                  </a:moveTo>
                  <a:lnTo>
                    <a:pt x="1" y="3521"/>
                  </a:lnTo>
                  <a:lnTo>
                    <a:pt x="3517" y="3521"/>
                  </a:lnTo>
                  <a:lnTo>
                    <a:pt x="3517"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9" name="Google Shape;12669;p61"/>
            <p:cNvSpPr/>
            <p:nvPr/>
          </p:nvSpPr>
          <p:spPr>
            <a:xfrm>
              <a:off x="2210621" y="3196321"/>
              <a:ext cx="53703" cy="53780"/>
            </a:xfrm>
            <a:custGeom>
              <a:rect b="b" l="l" r="r" t="t"/>
              <a:pathLst>
                <a:path extrusionOk="0" h="3453" w="3448">
                  <a:moveTo>
                    <a:pt x="0" y="1"/>
                  </a:moveTo>
                  <a:lnTo>
                    <a:pt x="0" y="3452"/>
                  </a:lnTo>
                  <a:lnTo>
                    <a:pt x="3448" y="3452"/>
                  </a:lnTo>
                  <a:lnTo>
                    <a:pt x="344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0" name="Google Shape;12670;p61"/>
            <p:cNvSpPr/>
            <p:nvPr/>
          </p:nvSpPr>
          <p:spPr>
            <a:xfrm>
              <a:off x="2210076" y="3142120"/>
              <a:ext cx="54793" cy="54777"/>
            </a:xfrm>
            <a:custGeom>
              <a:rect b="b" l="l" r="r" t="t"/>
              <a:pathLst>
                <a:path extrusionOk="0" h="3517" w="3518">
                  <a:moveTo>
                    <a:pt x="1" y="0"/>
                  </a:moveTo>
                  <a:lnTo>
                    <a:pt x="1" y="3517"/>
                  </a:lnTo>
                  <a:lnTo>
                    <a:pt x="3517" y="3517"/>
                  </a:lnTo>
                  <a:lnTo>
                    <a:pt x="3517"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1" name="Google Shape;12671;p61"/>
            <p:cNvSpPr/>
            <p:nvPr/>
          </p:nvSpPr>
          <p:spPr>
            <a:xfrm>
              <a:off x="2210621" y="3142649"/>
              <a:ext cx="53703" cy="53687"/>
            </a:xfrm>
            <a:custGeom>
              <a:rect b="b" l="l" r="r" t="t"/>
              <a:pathLst>
                <a:path extrusionOk="0" h="3447" w="3448">
                  <a:moveTo>
                    <a:pt x="0" y="1"/>
                  </a:moveTo>
                  <a:lnTo>
                    <a:pt x="0" y="3447"/>
                  </a:lnTo>
                  <a:lnTo>
                    <a:pt x="3448" y="3447"/>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2" name="Google Shape;12672;p61"/>
            <p:cNvSpPr/>
            <p:nvPr/>
          </p:nvSpPr>
          <p:spPr>
            <a:xfrm>
              <a:off x="2210076" y="3088355"/>
              <a:ext cx="54793" cy="54840"/>
            </a:xfrm>
            <a:custGeom>
              <a:rect b="b" l="l" r="r" t="t"/>
              <a:pathLst>
                <a:path extrusionOk="0" h="3521" w="3518">
                  <a:moveTo>
                    <a:pt x="1" y="1"/>
                  </a:moveTo>
                  <a:lnTo>
                    <a:pt x="1" y="3521"/>
                  </a:lnTo>
                  <a:lnTo>
                    <a:pt x="3517" y="3521"/>
                  </a:lnTo>
                  <a:lnTo>
                    <a:pt x="3517"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3" name="Google Shape;12673;p61"/>
            <p:cNvSpPr/>
            <p:nvPr/>
          </p:nvSpPr>
          <p:spPr>
            <a:xfrm>
              <a:off x="2210076" y="3034684"/>
              <a:ext cx="54793" cy="54777"/>
            </a:xfrm>
            <a:custGeom>
              <a:rect b="b" l="l" r="r" t="t"/>
              <a:pathLst>
                <a:path extrusionOk="0" h="3517" w="3518">
                  <a:moveTo>
                    <a:pt x="1" y="0"/>
                  </a:moveTo>
                  <a:lnTo>
                    <a:pt x="1" y="3517"/>
                  </a:lnTo>
                  <a:lnTo>
                    <a:pt x="3517" y="3517"/>
                  </a:lnTo>
                  <a:lnTo>
                    <a:pt x="3517" y="0"/>
                  </a:lnTo>
                  <a:close/>
                </a:path>
              </a:pathLst>
            </a:custGeom>
            <a:solidFill>
              <a:srgbClr val="9D6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4" name="Google Shape;12674;p61"/>
            <p:cNvSpPr/>
            <p:nvPr/>
          </p:nvSpPr>
          <p:spPr>
            <a:xfrm>
              <a:off x="2210621" y="3035213"/>
              <a:ext cx="53703" cy="53703"/>
            </a:xfrm>
            <a:custGeom>
              <a:rect b="b" l="l" r="r" t="t"/>
              <a:pathLst>
                <a:path extrusionOk="0" h="3448" w="3448">
                  <a:moveTo>
                    <a:pt x="0" y="1"/>
                  </a:moveTo>
                  <a:lnTo>
                    <a:pt x="0" y="3447"/>
                  </a:lnTo>
                  <a:lnTo>
                    <a:pt x="3448" y="3447"/>
                  </a:lnTo>
                  <a:lnTo>
                    <a:pt x="344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5" name="Google Shape;12675;p61"/>
            <p:cNvSpPr/>
            <p:nvPr/>
          </p:nvSpPr>
          <p:spPr>
            <a:xfrm>
              <a:off x="2210076" y="2980919"/>
              <a:ext cx="54793" cy="54855"/>
            </a:xfrm>
            <a:custGeom>
              <a:rect b="b" l="l" r="r" t="t"/>
              <a:pathLst>
                <a:path extrusionOk="0" h="3522" w="3518">
                  <a:moveTo>
                    <a:pt x="1" y="1"/>
                  </a:moveTo>
                  <a:lnTo>
                    <a:pt x="1" y="3521"/>
                  </a:lnTo>
                  <a:lnTo>
                    <a:pt x="3517" y="3521"/>
                  </a:lnTo>
                  <a:lnTo>
                    <a:pt x="3517" y="1"/>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6" name="Google Shape;12676;p61"/>
            <p:cNvSpPr/>
            <p:nvPr/>
          </p:nvSpPr>
          <p:spPr>
            <a:xfrm>
              <a:off x="2210621" y="2981479"/>
              <a:ext cx="53703" cy="53749"/>
            </a:xfrm>
            <a:custGeom>
              <a:rect b="b" l="l" r="r" t="t"/>
              <a:pathLst>
                <a:path extrusionOk="0" h="3451" w="3448">
                  <a:moveTo>
                    <a:pt x="0" y="1"/>
                  </a:moveTo>
                  <a:lnTo>
                    <a:pt x="0" y="3451"/>
                  </a:lnTo>
                  <a:lnTo>
                    <a:pt x="3448" y="3451"/>
                  </a:lnTo>
                  <a:lnTo>
                    <a:pt x="344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7" name="Google Shape;12677;p61"/>
            <p:cNvSpPr/>
            <p:nvPr/>
          </p:nvSpPr>
          <p:spPr>
            <a:xfrm>
              <a:off x="2210076" y="2927185"/>
              <a:ext cx="54793" cy="54855"/>
            </a:xfrm>
            <a:custGeom>
              <a:rect b="b" l="l" r="r" t="t"/>
              <a:pathLst>
                <a:path extrusionOk="0" h="3522" w="3518">
                  <a:moveTo>
                    <a:pt x="1" y="1"/>
                  </a:moveTo>
                  <a:lnTo>
                    <a:pt x="1" y="3521"/>
                  </a:lnTo>
                  <a:lnTo>
                    <a:pt x="3517" y="3521"/>
                  </a:lnTo>
                  <a:lnTo>
                    <a:pt x="3517" y="1"/>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8" name="Google Shape;12678;p61"/>
            <p:cNvSpPr/>
            <p:nvPr/>
          </p:nvSpPr>
          <p:spPr>
            <a:xfrm>
              <a:off x="2210621" y="2927730"/>
              <a:ext cx="53703" cy="53765"/>
            </a:xfrm>
            <a:custGeom>
              <a:rect b="b" l="l" r="r" t="t"/>
              <a:pathLst>
                <a:path extrusionOk="0" h="3452" w="3448">
                  <a:moveTo>
                    <a:pt x="0" y="0"/>
                  </a:moveTo>
                  <a:lnTo>
                    <a:pt x="0" y="3452"/>
                  </a:lnTo>
                  <a:lnTo>
                    <a:pt x="3448" y="3452"/>
                  </a:lnTo>
                  <a:lnTo>
                    <a:pt x="344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9" name="Google Shape;12679;p61"/>
            <p:cNvSpPr/>
            <p:nvPr/>
          </p:nvSpPr>
          <p:spPr>
            <a:xfrm>
              <a:off x="2210076" y="2873498"/>
              <a:ext cx="54793" cy="54793"/>
            </a:xfrm>
            <a:custGeom>
              <a:rect b="b" l="l" r="r" t="t"/>
              <a:pathLst>
                <a:path extrusionOk="0" h="3518" w="3518">
                  <a:moveTo>
                    <a:pt x="1" y="0"/>
                  </a:moveTo>
                  <a:lnTo>
                    <a:pt x="1" y="3518"/>
                  </a:lnTo>
                  <a:lnTo>
                    <a:pt x="3517" y="3518"/>
                  </a:lnTo>
                  <a:lnTo>
                    <a:pt x="3517" y="0"/>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0" name="Google Shape;12680;p61"/>
            <p:cNvSpPr/>
            <p:nvPr/>
          </p:nvSpPr>
          <p:spPr>
            <a:xfrm>
              <a:off x="2210621" y="2874059"/>
              <a:ext cx="53703" cy="53687"/>
            </a:xfrm>
            <a:custGeom>
              <a:rect b="b" l="l" r="r" t="t"/>
              <a:pathLst>
                <a:path extrusionOk="0" h="3447" w="3448">
                  <a:moveTo>
                    <a:pt x="0" y="0"/>
                  </a:moveTo>
                  <a:lnTo>
                    <a:pt x="0" y="3446"/>
                  </a:lnTo>
                  <a:lnTo>
                    <a:pt x="3448" y="3446"/>
                  </a:lnTo>
                  <a:lnTo>
                    <a:pt x="344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1" name="Google Shape;12681;p61"/>
            <p:cNvSpPr/>
            <p:nvPr/>
          </p:nvSpPr>
          <p:spPr>
            <a:xfrm>
              <a:off x="2210076" y="2819764"/>
              <a:ext cx="54793" cy="54840"/>
            </a:xfrm>
            <a:custGeom>
              <a:rect b="b" l="l" r="r" t="t"/>
              <a:pathLst>
                <a:path extrusionOk="0" h="3521" w="3518">
                  <a:moveTo>
                    <a:pt x="1" y="0"/>
                  </a:moveTo>
                  <a:lnTo>
                    <a:pt x="1" y="3520"/>
                  </a:lnTo>
                  <a:lnTo>
                    <a:pt x="3517" y="3520"/>
                  </a:lnTo>
                  <a:lnTo>
                    <a:pt x="3517" y="0"/>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2" name="Google Shape;12682;p61"/>
            <p:cNvSpPr/>
            <p:nvPr/>
          </p:nvSpPr>
          <p:spPr>
            <a:xfrm>
              <a:off x="2210621" y="2820294"/>
              <a:ext cx="53703" cy="53780"/>
            </a:xfrm>
            <a:custGeom>
              <a:rect b="b" l="l" r="r" t="t"/>
              <a:pathLst>
                <a:path extrusionOk="0" h="3453" w="3448">
                  <a:moveTo>
                    <a:pt x="0" y="1"/>
                  </a:moveTo>
                  <a:lnTo>
                    <a:pt x="0" y="3452"/>
                  </a:lnTo>
                  <a:lnTo>
                    <a:pt x="3448" y="3452"/>
                  </a:lnTo>
                  <a:lnTo>
                    <a:pt x="344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3" name="Google Shape;12683;p61"/>
            <p:cNvSpPr/>
            <p:nvPr/>
          </p:nvSpPr>
          <p:spPr>
            <a:xfrm>
              <a:off x="2210076" y="2766015"/>
              <a:ext cx="54793" cy="54855"/>
            </a:xfrm>
            <a:custGeom>
              <a:rect b="b" l="l" r="r" t="t"/>
              <a:pathLst>
                <a:path extrusionOk="0" h="3522" w="3518">
                  <a:moveTo>
                    <a:pt x="1" y="1"/>
                  </a:moveTo>
                  <a:lnTo>
                    <a:pt x="1" y="3521"/>
                  </a:lnTo>
                  <a:lnTo>
                    <a:pt x="3517" y="3521"/>
                  </a:lnTo>
                  <a:lnTo>
                    <a:pt x="3517" y="1"/>
                  </a:lnTo>
                  <a:close/>
                </a:path>
              </a:pathLst>
            </a:custGeom>
            <a:solidFill>
              <a:srgbClr val="CAA3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4" name="Google Shape;12684;p61"/>
            <p:cNvSpPr/>
            <p:nvPr/>
          </p:nvSpPr>
          <p:spPr>
            <a:xfrm>
              <a:off x="2210621" y="2766560"/>
              <a:ext cx="53703" cy="53749"/>
            </a:xfrm>
            <a:custGeom>
              <a:rect b="b" l="l" r="r" t="t"/>
              <a:pathLst>
                <a:path extrusionOk="0" h="3451" w="3448">
                  <a:moveTo>
                    <a:pt x="0" y="0"/>
                  </a:moveTo>
                  <a:lnTo>
                    <a:pt x="0" y="3451"/>
                  </a:lnTo>
                  <a:lnTo>
                    <a:pt x="3448" y="3451"/>
                  </a:lnTo>
                  <a:lnTo>
                    <a:pt x="344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5" name="Google Shape;12685;p61"/>
            <p:cNvSpPr/>
            <p:nvPr/>
          </p:nvSpPr>
          <p:spPr>
            <a:xfrm>
              <a:off x="2210076" y="2712328"/>
              <a:ext cx="54793" cy="54808"/>
            </a:xfrm>
            <a:custGeom>
              <a:rect b="b" l="l" r="r" t="t"/>
              <a:pathLst>
                <a:path extrusionOk="0" h="3519" w="3518">
                  <a:moveTo>
                    <a:pt x="1" y="0"/>
                  </a:moveTo>
                  <a:lnTo>
                    <a:pt x="1" y="3518"/>
                  </a:lnTo>
                  <a:lnTo>
                    <a:pt x="3517" y="3518"/>
                  </a:lnTo>
                  <a:lnTo>
                    <a:pt x="3517"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6" name="Google Shape;12686;p61"/>
            <p:cNvSpPr/>
            <p:nvPr/>
          </p:nvSpPr>
          <p:spPr>
            <a:xfrm>
              <a:off x="2210076" y="2658594"/>
              <a:ext cx="54793" cy="54840"/>
            </a:xfrm>
            <a:custGeom>
              <a:rect b="b" l="l" r="r" t="t"/>
              <a:pathLst>
                <a:path extrusionOk="0" h="3521" w="3518">
                  <a:moveTo>
                    <a:pt x="1" y="0"/>
                  </a:moveTo>
                  <a:lnTo>
                    <a:pt x="1" y="3521"/>
                  </a:lnTo>
                  <a:lnTo>
                    <a:pt x="3517" y="3521"/>
                  </a:lnTo>
                  <a:lnTo>
                    <a:pt x="351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7" name="Google Shape;12687;p61"/>
            <p:cNvSpPr/>
            <p:nvPr/>
          </p:nvSpPr>
          <p:spPr>
            <a:xfrm>
              <a:off x="2210621" y="2659124"/>
              <a:ext cx="53703" cy="53780"/>
            </a:xfrm>
            <a:custGeom>
              <a:rect b="b" l="l" r="r" t="t"/>
              <a:pathLst>
                <a:path extrusionOk="0" h="3453" w="3448">
                  <a:moveTo>
                    <a:pt x="0" y="1"/>
                  </a:moveTo>
                  <a:lnTo>
                    <a:pt x="0" y="3452"/>
                  </a:lnTo>
                  <a:lnTo>
                    <a:pt x="3448" y="3452"/>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8" name="Google Shape;12688;p61"/>
            <p:cNvSpPr/>
            <p:nvPr/>
          </p:nvSpPr>
          <p:spPr>
            <a:xfrm>
              <a:off x="2156343" y="3195791"/>
              <a:ext cx="54840" cy="54840"/>
            </a:xfrm>
            <a:custGeom>
              <a:rect b="b" l="l" r="r" t="t"/>
              <a:pathLst>
                <a:path extrusionOk="0" h="3521" w="3521">
                  <a:moveTo>
                    <a:pt x="1" y="0"/>
                  </a:moveTo>
                  <a:lnTo>
                    <a:pt x="1" y="3521"/>
                  </a:lnTo>
                  <a:lnTo>
                    <a:pt x="3521" y="3521"/>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9" name="Google Shape;12689;p61"/>
            <p:cNvSpPr/>
            <p:nvPr/>
          </p:nvSpPr>
          <p:spPr>
            <a:xfrm>
              <a:off x="2156872" y="3196321"/>
              <a:ext cx="53765" cy="53780"/>
            </a:xfrm>
            <a:custGeom>
              <a:rect b="b" l="l" r="r" t="t"/>
              <a:pathLst>
                <a:path extrusionOk="0" h="3453" w="3452">
                  <a:moveTo>
                    <a:pt x="1" y="1"/>
                  </a:moveTo>
                  <a:lnTo>
                    <a:pt x="1" y="3452"/>
                  </a:lnTo>
                  <a:lnTo>
                    <a:pt x="3451" y="3452"/>
                  </a:lnTo>
                  <a:lnTo>
                    <a:pt x="345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0" name="Google Shape;12690;p61"/>
            <p:cNvSpPr/>
            <p:nvPr/>
          </p:nvSpPr>
          <p:spPr>
            <a:xfrm>
              <a:off x="2156343" y="3142120"/>
              <a:ext cx="54840" cy="54777"/>
            </a:xfrm>
            <a:custGeom>
              <a:rect b="b" l="l" r="r" t="t"/>
              <a:pathLst>
                <a:path extrusionOk="0" h="3517" w="3521">
                  <a:moveTo>
                    <a:pt x="1" y="0"/>
                  </a:moveTo>
                  <a:lnTo>
                    <a:pt x="1" y="3517"/>
                  </a:lnTo>
                  <a:lnTo>
                    <a:pt x="3521" y="3517"/>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1" name="Google Shape;12691;p61"/>
            <p:cNvSpPr/>
            <p:nvPr/>
          </p:nvSpPr>
          <p:spPr>
            <a:xfrm>
              <a:off x="2156872" y="3142649"/>
              <a:ext cx="53765" cy="53687"/>
            </a:xfrm>
            <a:custGeom>
              <a:rect b="b" l="l" r="r" t="t"/>
              <a:pathLst>
                <a:path extrusionOk="0" h="3447" w="3452">
                  <a:moveTo>
                    <a:pt x="1" y="1"/>
                  </a:moveTo>
                  <a:lnTo>
                    <a:pt x="1" y="3447"/>
                  </a:lnTo>
                  <a:lnTo>
                    <a:pt x="3451" y="3447"/>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2" name="Google Shape;12692;p61"/>
            <p:cNvSpPr/>
            <p:nvPr/>
          </p:nvSpPr>
          <p:spPr>
            <a:xfrm>
              <a:off x="2156343" y="3088355"/>
              <a:ext cx="54840" cy="54840"/>
            </a:xfrm>
            <a:custGeom>
              <a:rect b="b" l="l" r="r" t="t"/>
              <a:pathLst>
                <a:path extrusionOk="0" h="3521" w="3521">
                  <a:moveTo>
                    <a:pt x="1" y="1"/>
                  </a:moveTo>
                  <a:lnTo>
                    <a:pt x="1" y="3521"/>
                  </a:lnTo>
                  <a:lnTo>
                    <a:pt x="3521" y="3521"/>
                  </a:lnTo>
                  <a:lnTo>
                    <a:pt x="3521"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3" name="Google Shape;12693;p61"/>
            <p:cNvSpPr/>
            <p:nvPr/>
          </p:nvSpPr>
          <p:spPr>
            <a:xfrm>
              <a:off x="2156872" y="3088900"/>
              <a:ext cx="53765" cy="53765"/>
            </a:xfrm>
            <a:custGeom>
              <a:rect b="b" l="l" r="r" t="t"/>
              <a:pathLst>
                <a:path extrusionOk="0" h="3452" w="3452">
                  <a:moveTo>
                    <a:pt x="1" y="0"/>
                  </a:moveTo>
                  <a:lnTo>
                    <a:pt x="1" y="3452"/>
                  </a:lnTo>
                  <a:lnTo>
                    <a:pt x="3451" y="3452"/>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4" name="Google Shape;12694;p61"/>
            <p:cNvSpPr/>
            <p:nvPr/>
          </p:nvSpPr>
          <p:spPr>
            <a:xfrm>
              <a:off x="2156343" y="3034684"/>
              <a:ext cx="54840" cy="54777"/>
            </a:xfrm>
            <a:custGeom>
              <a:rect b="b" l="l" r="r" t="t"/>
              <a:pathLst>
                <a:path extrusionOk="0" h="3517" w="3521">
                  <a:moveTo>
                    <a:pt x="1" y="0"/>
                  </a:moveTo>
                  <a:lnTo>
                    <a:pt x="1" y="3517"/>
                  </a:lnTo>
                  <a:lnTo>
                    <a:pt x="3521" y="3517"/>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5" name="Google Shape;12695;p61"/>
            <p:cNvSpPr/>
            <p:nvPr/>
          </p:nvSpPr>
          <p:spPr>
            <a:xfrm>
              <a:off x="2156343" y="2980919"/>
              <a:ext cx="54840" cy="54855"/>
            </a:xfrm>
            <a:custGeom>
              <a:rect b="b" l="l" r="r" t="t"/>
              <a:pathLst>
                <a:path extrusionOk="0" h="3522" w="3521">
                  <a:moveTo>
                    <a:pt x="1" y="1"/>
                  </a:moveTo>
                  <a:lnTo>
                    <a:pt x="1"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6" name="Google Shape;12696;p61"/>
            <p:cNvSpPr/>
            <p:nvPr/>
          </p:nvSpPr>
          <p:spPr>
            <a:xfrm>
              <a:off x="2156343" y="2927185"/>
              <a:ext cx="54840" cy="54855"/>
            </a:xfrm>
            <a:custGeom>
              <a:rect b="b" l="l" r="r" t="t"/>
              <a:pathLst>
                <a:path extrusionOk="0" h="3522" w="3521">
                  <a:moveTo>
                    <a:pt x="1" y="1"/>
                  </a:moveTo>
                  <a:lnTo>
                    <a:pt x="1"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7" name="Google Shape;12697;p61"/>
            <p:cNvSpPr/>
            <p:nvPr/>
          </p:nvSpPr>
          <p:spPr>
            <a:xfrm>
              <a:off x="2156343" y="2873498"/>
              <a:ext cx="54840" cy="54793"/>
            </a:xfrm>
            <a:custGeom>
              <a:rect b="b" l="l" r="r" t="t"/>
              <a:pathLst>
                <a:path extrusionOk="0" h="3518" w="3521">
                  <a:moveTo>
                    <a:pt x="1" y="0"/>
                  </a:moveTo>
                  <a:lnTo>
                    <a:pt x="1" y="3518"/>
                  </a:lnTo>
                  <a:lnTo>
                    <a:pt x="3521" y="3518"/>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8" name="Google Shape;12698;p61"/>
            <p:cNvSpPr/>
            <p:nvPr/>
          </p:nvSpPr>
          <p:spPr>
            <a:xfrm>
              <a:off x="2156343" y="2819764"/>
              <a:ext cx="54840" cy="54840"/>
            </a:xfrm>
            <a:custGeom>
              <a:rect b="b" l="l" r="r" t="t"/>
              <a:pathLst>
                <a:path extrusionOk="0" h="3521" w="3521">
                  <a:moveTo>
                    <a:pt x="1" y="0"/>
                  </a:moveTo>
                  <a:lnTo>
                    <a:pt x="1" y="3520"/>
                  </a:lnTo>
                  <a:lnTo>
                    <a:pt x="3521" y="3520"/>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9" name="Google Shape;12699;p61"/>
            <p:cNvSpPr/>
            <p:nvPr/>
          </p:nvSpPr>
          <p:spPr>
            <a:xfrm>
              <a:off x="2156343" y="2766015"/>
              <a:ext cx="54840" cy="54855"/>
            </a:xfrm>
            <a:custGeom>
              <a:rect b="b" l="l" r="r" t="t"/>
              <a:pathLst>
                <a:path extrusionOk="0" h="3522" w="3521">
                  <a:moveTo>
                    <a:pt x="1" y="1"/>
                  </a:moveTo>
                  <a:lnTo>
                    <a:pt x="1"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0" name="Google Shape;12700;p61"/>
            <p:cNvSpPr/>
            <p:nvPr/>
          </p:nvSpPr>
          <p:spPr>
            <a:xfrm>
              <a:off x="2156343" y="2712328"/>
              <a:ext cx="54840" cy="54808"/>
            </a:xfrm>
            <a:custGeom>
              <a:rect b="b" l="l" r="r" t="t"/>
              <a:pathLst>
                <a:path extrusionOk="0" h="3519" w="3521">
                  <a:moveTo>
                    <a:pt x="1" y="0"/>
                  </a:moveTo>
                  <a:lnTo>
                    <a:pt x="1" y="3518"/>
                  </a:lnTo>
                  <a:lnTo>
                    <a:pt x="3521" y="3518"/>
                  </a:lnTo>
                  <a:lnTo>
                    <a:pt x="3521"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1" name="Google Shape;12701;p61"/>
            <p:cNvSpPr/>
            <p:nvPr/>
          </p:nvSpPr>
          <p:spPr>
            <a:xfrm>
              <a:off x="2156872" y="2712857"/>
              <a:ext cx="53765" cy="53718"/>
            </a:xfrm>
            <a:custGeom>
              <a:rect b="b" l="l" r="r" t="t"/>
              <a:pathLst>
                <a:path extrusionOk="0" h="3449" w="3452">
                  <a:moveTo>
                    <a:pt x="1" y="1"/>
                  </a:moveTo>
                  <a:lnTo>
                    <a:pt x="1" y="3448"/>
                  </a:lnTo>
                  <a:lnTo>
                    <a:pt x="3451" y="3448"/>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2" name="Google Shape;12702;p61"/>
            <p:cNvSpPr/>
            <p:nvPr/>
          </p:nvSpPr>
          <p:spPr>
            <a:xfrm>
              <a:off x="2156343" y="2658594"/>
              <a:ext cx="54840" cy="54840"/>
            </a:xfrm>
            <a:custGeom>
              <a:rect b="b" l="l" r="r" t="t"/>
              <a:pathLst>
                <a:path extrusionOk="0" h="3521" w="3521">
                  <a:moveTo>
                    <a:pt x="1" y="0"/>
                  </a:moveTo>
                  <a:lnTo>
                    <a:pt x="1" y="3521"/>
                  </a:lnTo>
                  <a:lnTo>
                    <a:pt x="3521" y="3521"/>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3" name="Google Shape;12703;p61"/>
            <p:cNvSpPr/>
            <p:nvPr/>
          </p:nvSpPr>
          <p:spPr>
            <a:xfrm>
              <a:off x="2156872" y="2659124"/>
              <a:ext cx="53765" cy="53780"/>
            </a:xfrm>
            <a:custGeom>
              <a:rect b="b" l="l" r="r" t="t"/>
              <a:pathLst>
                <a:path extrusionOk="0" h="3453" w="3452">
                  <a:moveTo>
                    <a:pt x="1" y="1"/>
                  </a:moveTo>
                  <a:lnTo>
                    <a:pt x="1" y="3452"/>
                  </a:lnTo>
                  <a:lnTo>
                    <a:pt x="3451" y="3452"/>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4" name="Google Shape;12704;p61"/>
            <p:cNvSpPr/>
            <p:nvPr/>
          </p:nvSpPr>
          <p:spPr>
            <a:xfrm>
              <a:off x="2102593" y="3195791"/>
              <a:ext cx="54840" cy="54840"/>
            </a:xfrm>
            <a:custGeom>
              <a:rect b="b" l="l" r="r" t="t"/>
              <a:pathLst>
                <a:path extrusionOk="0" h="3521" w="3521">
                  <a:moveTo>
                    <a:pt x="0" y="0"/>
                  </a:moveTo>
                  <a:lnTo>
                    <a:pt x="0" y="3521"/>
                  </a:lnTo>
                  <a:lnTo>
                    <a:pt x="3520" y="3521"/>
                  </a:lnTo>
                  <a:lnTo>
                    <a:pt x="3520"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5" name="Google Shape;12705;p61"/>
            <p:cNvSpPr/>
            <p:nvPr/>
          </p:nvSpPr>
          <p:spPr>
            <a:xfrm>
              <a:off x="2102593" y="3142120"/>
              <a:ext cx="54840" cy="54777"/>
            </a:xfrm>
            <a:custGeom>
              <a:rect b="b" l="l" r="r" t="t"/>
              <a:pathLst>
                <a:path extrusionOk="0" h="3517" w="3521">
                  <a:moveTo>
                    <a:pt x="0" y="0"/>
                  </a:moveTo>
                  <a:lnTo>
                    <a:pt x="0" y="3517"/>
                  </a:lnTo>
                  <a:lnTo>
                    <a:pt x="3520" y="3517"/>
                  </a:lnTo>
                  <a:lnTo>
                    <a:pt x="3520"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6" name="Google Shape;12706;p61"/>
            <p:cNvSpPr/>
            <p:nvPr/>
          </p:nvSpPr>
          <p:spPr>
            <a:xfrm>
              <a:off x="2103138" y="3142649"/>
              <a:ext cx="53749" cy="53687"/>
            </a:xfrm>
            <a:custGeom>
              <a:rect b="b" l="l" r="r" t="t"/>
              <a:pathLst>
                <a:path extrusionOk="0" h="3447" w="3451">
                  <a:moveTo>
                    <a:pt x="1" y="1"/>
                  </a:moveTo>
                  <a:lnTo>
                    <a:pt x="1" y="3447"/>
                  </a:lnTo>
                  <a:lnTo>
                    <a:pt x="3451" y="3447"/>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7" name="Google Shape;12707;p61"/>
            <p:cNvSpPr/>
            <p:nvPr/>
          </p:nvSpPr>
          <p:spPr>
            <a:xfrm>
              <a:off x="2102593" y="3088355"/>
              <a:ext cx="54840" cy="54840"/>
            </a:xfrm>
            <a:custGeom>
              <a:rect b="b" l="l" r="r" t="t"/>
              <a:pathLst>
                <a:path extrusionOk="0" h="3521" w="3521">
                  <a:moveTo>
                    <a:pt x="0" y="1"/>
                  </a:moveTo>
                  <a:lnTo>
                    <a:pt x="0" y="3521"/>
                  </a:lnTo>
                  <a:lnTo>
                    <a:pt x="3520" y="3521"/>
                  </a:lnTo>
                  <a:lnTo>
                    <a:pt x="3520"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8" name="Google Shape;12708;p61"/>
            <p:cNvSpPr/>
            <p:nvPr/>
          </p:nvSpPr>
          <p:spPr>
            <a:xfrm>
              <a:off x="2103138" y="3088900"/>
              <a:ext cx="53749" cy="53765"/>
            </a:xfrm>
            <a:custGeom>
              <a:rect b="b" l="l" r="r" t="t"/>
              <a:pathLst>
                <a:path extrusionOk="0" h="3452" w="3451">
                  <a:moveTo>
                    <a:pt x="1" y="0"/>
                  </a:moveTo>
                  <a:lnTo>
                    <a:pt x="1" y="3452"/>
                  </a:lnTo>
                  <a:lnTo>
                    <a:pt x="3451" y="3452"/>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9" name="Google Shape;12709;p61"/>
            <p:cNvSpPr/>
            <p:nvPr/>
          </p:nvSpPr>
          <p:spPr>
            <a:xfrm>
              <a:off x="2102593" y="3034684"/>
              <a:ext cx="54840" cy="54777"/>
            </a:xfrm>
            <a:custGeom>
              <a:rect b="b" l="l" r="r" t="t"/>
              <a:pathLst>
                <a:path extrusionOk="0" h="3517" w="3521">
                  <a:moveTo>
                    <a:pt x="0" y="0"/>
                  </a:moveTo>
                  <a:lnTo>
                    <a:pt x="0" y="3517"/>
                  </a:lnTo>
                  <a:lnTo>
                    <a:pt x="3520" y="3517"/>
                  </a:lnTo>
                  <a:lnTo>
                    <a:pt x="3520"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0" name="Google Shape;12710;p61"/>
            <p:cNvSpPr/>
            <p:nvPr/>
          </p:nvSpPr>
          <p:spPr>
            <a:xfrm>
              <a:off x="2103138" y="3035213"/>
              <a:ext cx="53749" cy="53703"/>
            </a:xfrm>
            <a:custGeom>
              <a:rect b="b" l="l" r="r" t="t"/>
              <a:pathLst>
                <a:path extrusionOk="0" h="3448" w="3451">
                  <a:moveTo>
                    <a:pt x="1" y="1"/>
                  </a:moveTo>
                  <a:lnTo>
                    <a:pt x="1" y="3447"/>
                  </a:lnTo>
                  <a:lnTo>
                    <a:pt x="3451" y="3447"/>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1" name="Google Shape;12711;p61"/>
            <p:cNvSpPr/>
            <p:nvPr/>
          </p:nvSpPr>
          <p:spPr>
            <a:xfrm>
              <a:off x="2102593" y="2980919"/>
              <a:ext cx="54840" cy="54855"/>
            </a:xfrm>
            <a:custGeom>
              <a:rect b="b" l="l" r="r" t="t"/>
              <a:pathLst>
                <a:path extrusionOk="0" h="3522" w="3521">
                  <a:moveTo>
                    <a:pt x="0" y="1"/>
                  </a:moveTo>
                  <a:lnTo>
                    <a:pt x="0" y="3521"/>
                  </a:lnTo>
                  <a:lnTo>
                    <a:pt x="3520" y="3521"/>
                  </a:lnTo>
                  <a:lnTo>
                    <a:pt x="352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2" name="Google Shape;12712;p61"/>
            <p:cNvSpPr/>
            <p:nvPr/>
          </p:nvSpPr>
          <p:spPr>
            <a:xfrm>
              <a:off x="2103138" y="2981479"/>
              <a:ext cx="53749" cy="53749"/>
            </a:xfrm>
            <a:custGeom>
              <a:rect b="b" l="l" r="r" t="t"/>
              <a:pathLst>
                <a:path extrusionOk="0" h="3451" w="3451">
                  <a:moveTo>
                    <a:pt x="1" y="1"/>
                  </a:moveTo>
                  <a:lnTo>
                    <a:pt x="1" y="3451"/>
                  </a:lnTo>
                  <a:lnTo>
                    <a:pt x="3451" y="3451"/>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3" name="Google Shape;12713;p61"/>
            <p:cNvSpPr/>
            <p:nvPr/>
          </p:nvSpPr>
          <p:spPr>
            <a:xfrm>
              <a:off x="2102593" y="2927185"/>
              <a:ext cx="54840" cy="54855"/>
            </a:xfrm>
            <a:custGeom>
              <a:rect b="b" l="l" r="r" t="t"/>
              <a:pathLst>
                <a:path extrusionOk="0" h="3522" w="3521">
                  <a:moveTo>
                    <a:pt x="0" y="1"/>
                  </a:moveTo>
                  <a:lnTo>
                    <a:pt x="0" y="3521"/>
                  </a:lnTo>
                  <a:lnTo>
                    <a:pt x="3520" y="3521"/>
                  </a:lnTo>
                  <a:lnTo>
                    <a:pt x="352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4" name="Google Shape;12714;p61"/>
            <p:cNvSpPr/>
            <p:nvPr/>
          </p:nvSpPr>
          <p:spPr>
            <a:xfrm>
              <a:off x="2103138" y="2927730"/>
              <a:ext cx="53749" cy="53765"/>
            </a:xfrm>
            <a:custGeom>
              <a:rect b="b" l="l" r="r" t="t"/>
              <a:pathLst>
                <a:path extrusionOk="0" h="3452" w="3451">
                  <a:moveTo>
                    <a:pt x="1" y="0"/>
                  </a:moveTo>
                  <a:lnTo>
                    <a:pt x="1" y="3452"/>
                  </a:lnTo>
                  <a:lnTo>
                    <a:pt x="3451" y="3452"/>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5" name="Google Shape;12715;p61"/>
            <p:cNvSpPr/>
            <p:nvPr/>
          </p:nvSpPr>
          <p:spPr>
            <a:xfrm>
              <a:off x="2102593" y="2873498"/>
              <a:ext cx="54840" cy="54793"/>
            </a:xfrm>
            <a:custGeom>
              <a:rect b="b" l="l" r="r" t="t"/>
              <a:pathLst>
                <a:path extrusionOk="0" h="3518" w="3521">
                  <a:moveTo>
                    <a:pt x="0" y="0"/>
                  </a:moveTo>
                  <a:lnTo>
                    <a:pt x="0" y="3518"/>
                  </a:lnTo>
                  <a:lnTo>
                    <a:pt x="3520" y="3518"/>
                  </a:lnTo>
                  <a:lnTo>
                    <a:pt x="3520"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6" name="Google Shape;12716;p61"/>
            <p:cNvSpPr/>
            <p:nvPr/>
          </p:nvSpPr>
          <p:spPr>
            <a:xfrm>
              <a:off x="2103138" y="2874059"/>
              <a:ext cx="53749" cy="53687"/>
            </a:xfrm>
            <a:custGeom>
              <a:rect b="b" l="l" r="r" t="t"/>
              <a:pathLst>
                <a:path extrusionOk="0" h="3447" w="3451">
                  <a:moveTo>
                    <a:pt x="1" y="0"/>
                  </a:moveTo>
                  <a:lnTo>
                    <a:pt x="1" y="3446"/>
                  </a:lnTo>
                  <a:lnTo>
                    <a:pt x="3451" y="3446"/>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7" name="Google Shape;12717;p61"/>
            <p:cNvSpPr/>
            <p:nvPr/>
          </p:nvSpPr>
          <p:spPr>
            <a:xfrm>
              <a:off x="2102593" y="2819764"/>
              <a:ext cx="54840" cy="54840"/>
            </a:xfrm>
            <a:custGeom>
              <a:rect b="b" l="l" r="r" t="t"/>
              <a:pathLst>
                <a:path extrusionOk="0" h="3521" w="3521">
                  <a:moveTo>
                    <a:pt x="0" y="0"/>
                  </a:moveTo>
                  <a:lnTo>
                    <a:pt x="0" y="3520"/>
                  </a:lnTo>
                  <a:lnTo>
                    <a:pt x="3520" y="3520"/>
                  </a:lnTo>
                  <a:lnTo>
                    <a:pt x="3520"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8" name="Google Shape;12718;p61"/>
            <p:cNvSpPr/>
            <p:nvPr/>
          </p:nvSpPr>
          <p:spPr>
            <a:xfrm>
              <a:off x="2103138" y="2820294"/>
              <a:ext cx="53749" cy="53780"/>
            </a:xfrm>
            <a:custGeom>
              <a:rect b="b" l="l" r="r" t="t"/>
              <a:pathLst>
                <a:path extrusionOk="0" h="3453" w="3451">
                  <a:moveTo>
                    <a:pt x="1" y="1"/>
                  </a:moveTo>
                  <a:lnTo>
                    <a:pt x="1" y="3452"/>
                  </a:lnTo>
                  <a:lnTo>
                    <a:pt x="3451" y="3452"/>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9" name="Google Shape;12719;p61"/>
            <p:cNvSpPr/>
            <p:nvPr/>
          </p:nvSpPr>
          <p:spPr>
            <a:xfrm>
              <a:off x="2102593" y="2766015"/>
              <a:ext cx="54840" cy="54855"/>
            </a:xfrm>
            <a:custGeom>
              <a:rect b="b" l="l" r="r" t="t"/>
              <a:pathLst>
                <a:path extrusionOk="0" h="3522" w="3521">
                  <a:moveTo>
                    <a:pt x="0" y="1"/>
                  </a:moveTo>
                  <a:lnTo>
                    <a:pt x="0" y="3521"/>
                  </a:lnTo>
                  <a:lnTo>
                    <a:pt x="3520" y="3521"/>
                  </a:lnTo>
                  <a:lnTo>
                    <a:pt x="3520"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0" name="Google Shape;12720;p61"/>
            <p:cNvSpPr/>
            <p:nvPr/>
          </p:nvSpPr>
          <p:spPr>
            <a:xfrm>
              <a:off x="2103138" y="2766560"/>
              <a:ext cx="53749" cy="53749"/>
            </a:xfrm>
            <a:custGeom>
              <a:rect b="b" l="l" r="r" t="t"/>
              <a:pathLst>
                <a:path extrusionOk="0" h="3451" w="3451">
                  <a:moveTo>
                    <a:pt x="1" y="0"/>
                  </a:moveTo>
                  <a:lnTo>
                    <a:pt x="1" y="3451"/>
                  </a:lnTo>
                  <a:lnTo>
                    <a:pt x="3451" y="3451"/>
                  </a:lnTo>
                  <a:lnTo>
                    <a:pt x="345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1" name="Google Shape;12721;p61"/>
            <p:cNvSpPr/>
            <p:nvPr/>
          </p:nvSpPr>
          <p:spPr>
            <a:xfrm>
              <a:off x="2102593" y="2712328"/>
              <a:ext cx="54840" cy="54808"/>
            </a:xfrm>
            <a:custGeom>
              <a:rect b="b" l="l" r="r" t="t"/>
              <a:pathLst>
                <a:path extrusionOk="0" h="3519" w="3521">
                  <a:moveTo>
                    <a:pt x="0" y="0"/>
                  </a:moveTo>
                  <a:lnTo>
                    <a:pt x="0" y="3518"/>
                  </a:lnTo>
                  <a:lnTo>
                    <a:pt x="3520" y="3518"/>
                  </a:lnTo>
                  <a:lnTo>
                    <a:pt x="3520" y="0"/>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2" name="Google Shape;12722;p61"/>
            <p:cNvSpPr/>
            <p:nvPr/>
          </p:nvSpPr>
          <p:spPr>
            <a:xfrm>
              <a:off x="2103138" y="2712857"/>
              <a:ext cx="53749" cy="53718"/>
            </a:xfrm>
            <a:custGeom>
              <a:rect b="b" l="l" r="r" t="t"/>
              <a:pathLst>
                <a:path extrusionOk="0" h="3449" w="3451">
                  <a:moveTo>
                    <a:pt x="1" y="1"/>
                  </a:moveTo>
                  <a:lnTo>
                    <a:pt x="1" y="3448"/>
                  </a:lnTo>
                  <a:lnTo>
                    <a:pt x="3451" y="3448"/>
                  </a:lnTo>
                  <a:lnTo>
                    <a:pt x="345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3" name="Google Shape;12723;p61"/>
            <p:cNvSpPr/>
            <p:nvPr/>
          </p:nvSpPr>
          <p:spPr>
            <a:xfrm>
              <a:off x="2102593" y="2658594"/>
              <a:ext cx="54840" cy="54840"/>
            </a:xfrm>
            <a:custGeom>
              <a:rect b="b" l="l" r="r" t="t"/>
              <a:pathLst>
                <a:path extrusionOk="0" h="3521" w="3521">
                  <a:moveTo>
                    <a:pt x="0" y="0"/>
                  </a:moveTo>
                  <a:lnTo>
                    <a:pt x="0" y="3521"/>
                  </a:lnTo>
                  <a:lnTo>
                    <a:pt x="3520" y="3521"/>
                  </a:lnTo>
                  <a:lnTo>
                    <a:pt x="3520"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4" name="Google Shape;12724;p61"/>
            <p:cNvSpPr/>
            <p:nvPr/>
          </p:nvSpPr>
          <p:spPr>
            <a:xfrm>
              <a:off x="2048906" y="3195791"/>
              <a:ext cx="54793" cy="54840"/>
            </a:xfrm>
            <a:custGeom>
              <a:rect b="b" l="l" r="r" t="t"/>
              <a:pathLst>
                <a:path extrusionOk="0" h="3521" w="3518">
                  <a:moveTo>
                    <a:pt x="1" y="0"/>
                  </a:moveTo>
                  <a:lnTo>
                    <a:pt x="1" y="3521"/>
                  </a:lnTo>
                  <a:lnTo>
                    <a:pt x="3517" y="3521"/>
                  </a:lnTo>
                  <a:lnTo>
                    <a:pt x="3517"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5" name="Google Shape;12725;p61"/>
            <p:cNvSpPr/>
            <p:nvPr/>
          </p:nvSpPr>
          <p:spPr>
            <a:xfrm>
              <a:off x="2049451" y="3196321"/>
              <a:ext cx="53703" cy="53780"/>
            </a:xfrm>
            <a:custGeom>
              <a:rect b="b" l="l" r="r" t="t"/>
              <a:pathLst>
                <a:path extrusionOk="0" h="3453" w="3448">
                  <a:moveTo>
                    <a:pt x="0" y="1"/>
                  </a:moveTo>
                  <a:lnTo>
                    <a:pt x="0" y="3452"/>
                  </a:lnTo>
                  <a:lnTo>
                    <a:pt x="3448" y="3452"/>
                  </a:lnTo>
                  <a:lnTo>
                    <a:pt x="344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6" name="Google Shape;12726;p61"/>
            <p:cNvSpPr/>
            <p:nvPr/>
          </p:nvSpPr>
          <p:spPr>
            <a:xfrm>
              <a:off x="2048906" y="3142120"/>
              <a:ext cx="54793" cy="54777"/>
            </a:xfrm>
            <a:custGeom>
              <a:rect b="b" l="l" r="r" t="t"/>
              <a:pathLst>
                <a:path extrusionOk="0" h="3517" w="3518">
                  <a:moveTo>
                    <a:pt x="1" y="0"/>
                  </a:moveTo>
                  <a:lnTo>
                    <a:pt x="1" y="3517"/>
                  </a:lnTo>
                  <a:lnTo>
                    <a:pt x="3517" y="3517"/>
                  </a:lnTo>
                  <a:lnTo>
                    <a:pt x="3517"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7" name="Google Shape;12727;p61"/>
            <p:cNvSpPr/>
            <p:nvPr/>
          </p:nvSpPr>
          <p:spPr>
            <a:xfrm>
              <a:off x="2048906" y="3088355"/>
              <a:ext cx="54793" cy="54840"/>
            </a:xfrm>
            <a:custGeom>
              <a:rect b="b" l="l" r="r" t="t"/>
              <a:pathLst>
                <a:path extrusionOk="0" h="3521" w="3518">
                  <a:moveTo>
                    <a:pt x="1" y="1"/>
                  </a:moveTo>
                  <a:lnTo>
                    <a:pt x="1" y="3521"/>
                  </a:lnTo>
                  <a:lnTo>
                    <a:pt x="3517" y="3521"/>
                  </a:lnTo>
                  <a:lnTo>
                    <a:pt x="3517"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8" name="Google Shape;12728;p61"/>
            <p:cNvSpPr/>
            <p:nvPr/>
          </p:nvSpPr>
          <p:spPr>
            <a:xfrm>
              <a:off x="2049451" y="3088900"/>
              <a:ext cx="53703" cy="53765"/>
            </a:xfrm>
            <a:custGeom>
              <a:rect b="b" l="l" r="r" t="t"/>
              <a:pathLst>
                <a:path extrusionOk="0" h="3452" w="3448">
                  <a:moveTo>
                    <a:pt x="0" y="0"/>
                  </a:moveTo>
                  <a:lnTo>
                    <a:pt x="0" y="3452"/>
                  </a:lnTo>
                  <a:lnTo>
                    <a:pt x="3448" y="3452"/>
                  </a:lnTo>
                  <a:lnTo>
                    <a:pt x="3448"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9" name="Google Shape;12729;p61"/>
            <p:cNvSpPr/>
            <p:nvPr/>
          </p:nvSpPr>
          <p:spPr>
            <a:xfrm>
              <a:off x="2048906" y="3034684"/>
              <a:ext cx="54793" cy="54777"/>
            </a:xfrm>
            <a:custGeom>
              <a:rect b="b" l="l" r="r" t="t"/>
              <a:pathLst>
                <a:path extrusionOk="0" h="3517" w="3518">
                  <a:moveTo>
                    <a:pt x="1" y="0"/>
                  </a:moveTo>
                  <a:lnTo>
                    <a:pt x="1" y="3517"/>
                  </a:lnTo>
                  <a:lnTo>
                    <a:pt x="3517" y="3517"/>
                  </a:lnTo>
                  <a:lnTo>
                    <a:pt x="351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0" name="Google Shape;12730;p61"/>
            <p:cNvSpPr/>
            <p:nvPr/>
          </p:nvSpPr>
          <p:spPr>
            <a:xfrm>
              <a:off x="2049451" y="3035213"/>
              <a:ext cx="53703" cy="53703"/>
            </a:xfrm>
            <a:custGeom>
              <a:rect b="b" l="l" r="r" t="t"/>
              <a:pathLst>
                <a:path extrusionOk="0" h="3448" w="3448">
                  <a:moveTo>
                    <a:pt x="0" y="1"/>
                  </a:moveTo>
                  <a:lnTo>
                    <a:pt x="0" y="3447"/>
                  </a:lnTo>
                  <a:lnTo>
                    <a:pt x="3448" y="3447"/>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1" name="Google Shape;12731;p61"/>
            <p:cNvSpPr/>
            <p:nvPr/>
          </p:nvSpPr>
          <p:spPr>
            <a:xfrm>
              <a:off x="2048906" y="2980919"/>
              <a:ext cx="54793" cy="54855"/>
            </a:xfrm>
            <a:custGeom>
              <a:rect b="b" l="l" r="r" t="t"/>
              <a:pathLst>
                <a:path extrusionOk="0" h="3522" w="3518">
                  <a:moveTo>
                    <a:pt x="1" y="1"/>
                  </a:moveTo>
                  <a:lnTo>
                    <a:pt x="1" y="3521"/>
                  </a:lnTo>
                  <a:lnTo>
                    <a:pt x="3517" y="3521"/>
                  </a:lnTo>
                  <a:lnTo>
                    <a:pt x="351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2" name="Google Shape;12732;p61"/>
            <p:cNvSpPr/>
            <p:nvPr/>
          </p:nvSpPr>
          <p:spPr>
            <a:xfrm>
              <a:off x="2049451" y="2981479"/>
              <a:ext cx="53703" cy="53749"/>
            </a:xfrm>
            <a:custGeom>
              <a:rect b="b" l="l" r="r" t="t"/>
              <a:pathLst>
                <a:path extrusionOk="0" h="3451" w="3448">
                  <a:moveTo>
                    <a:pt x="0" y="1"/>
                  </a:moveTo>
                  <a:lnTo>
                    <a:pt x="0" y="3451"/>
                  </a:lnTo>
                  <a:lnTo>
                    <a:pt x="3448" y="3451"/>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3" name="Google Shape;12733;p61"/>
            <p:cNvSpPr/>
            <p:nvPr/>
          </p:nvSpPr>
          <p:spPr>
            <a:xfrm>
              <a:off x="2048906" y="2927185"/>
              <a:ext cx="54793" cy="54855"/>
            </a:xfrm>
            <a:custGeom>
              <a:rect b="b" l="l" r="r" t="t"/>
              <a:pathLst>
                <a:path extrusionOk="0" h="3522" w="3518">
                  <a:moveTo>
                    <a:pt x="1" y="1"/>
                  </a:moveTo>
                  <a:lnTo>
                    <a:pt x="1" y="3521"/>
                  </a:lnTo>
                  <a:lnTo>
                    <a:pt x="3517" y="3521"/>
                  </a:lnTo>
                  <a:lnTo>
                    <a:pt x="351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4" name="Google Shape;12734;p61"/>
            <p:cNvSpPr/>
            <p:nvPr/>
          </p:nvSpPr>
          <p:spPr>
            <a:xfrm>
              <a:off x="2048906" y="2873498"/>
              <a:ext cx="54793" cy="54793"/>
            </a:xfrm>
            <a:custGeom>
              <a:rect b="b" l="l" r="r" t="t"/>
              <a:pathLst>
                <a:path extrusionOk="0" h="3518" w="3518">
                  <a:moveTo>
                    <a:pt x="1" y="0"/>
                  </a:moveTo>
                  <a:lnTo>
                    <a:pt x="1" y="3518"/>
                  </a:lnTo>
                  <a:lnTo>
                    <a:pt x="3517" y="3518"/>
                  </a:lnTo>
                  <a:lnTo>
                    <a:pt x="351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5" name="Google Shape;12735;p61"/>
            <p:cNvSpPr/>
            <p:nvPr/>
          </p:nvSpPr>
          <p:spPr>
            <a:xfrm>
              <a:off x="2049451" y="2874059"/>
              <a:ext cx="53703" cy="53687"/>
            </a:xfrm>
            <a:custGeom>
              <a:rect b="b" l="l" r="r" t="t"/>
              <a:pathLst>
                <a:path extrusionOk="0" h="3447" w="3448">
                  <a:moveTo>
                    <a:pt x="0" y="0"/>
                  </a:moveTo>
                  <a:lnTo>
                    <a:pt x="0" y="3446"/>
                  </a:lnTo>
                  <a:lnTo>
                    <a:pt x="3448" y="3446"/>
                  </a:lnTo>
                  <a:lnTo>
                    <a:pt x="3448"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6" name="Google Shape;12736;p61"/>
            <p:cNvSpPr/>
            <p:nvPr/>
          </p:nvSpPr>
          <p:spPr>
            <a:xfrm>
              <a:off x="2048906" y="2819764"/>
              <a:ext cx="54793" cy="54840"/>
            </a:xfrm>
            <a:custGeom>
              <a:rect b="b" l="l" r="r" t="t"/>
              <a:pathLst>
                <a:path extrusionOk="0" h="3521" w="3518">
                  <a:moveTo>
                    <a:pt x="1" y="0"/>
                  </a:moveTo>
                  <a:lnTo>
                    <a:pt x="1" y="3520"/>
                  </a:lnTo>
                  <a:lnTo>
                    <a:pt x="3517" y="3520"/>
                  </a:lnTo>
                  <a:lnTo>
                    <a:pt x="351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7" name="Google Shape;12737;p61"/>
            <p:cNvSpPr/>
            <p:nvPr/>
          </p:nvSpPr>
          <p:spPr>
            <a:xfrm>
              <a:off x="2049451" y="2820294"/>
              <a:ext cx="53703" cy="53780"/>
            </a:xfrm>
            <a:custGeom>
              <a:rect b="b" l="l" r="r" t="t"/>
              <a:pathLst>
                <a:path extrusionOk="0" h="3453" w="3448">
                  <a:moveTo>
                    <a:pt x="0" y="1"/>
                  </a:moveTo>
                  <a:lnTo>
                    <a:pt x="0" y="3452"/>
                  </a:lnTo>
                  <a:lnTo>
                    <a:pt x="3448" y="3452"/>
                  </a:lnTo>
                  <a:lnTo>
                    <a:pt x="3448"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8" name="Google Shape;12738;p61"/>
            <p:cNvSpPr/>
            <p:nvPr/>
          </p:nvSpPr>
          <p:spPr>
            <a:xfrm>
              <a:off x="2048906" y="2766015"/>
              <a:ext cx="54793" cy="54855"/>
            </a:xfrm>
            <a:custGeom>
              <a:rect b="b" l="l" r="r" t="t"/>
              <a:pathLst>
                <a:path extrusionOk="0" h="3522" w="3518">
                  <a:moveTo>
                    <a:pt x="1" y="1"/>
                  </a:moveTo>
                  <a:lnTo>
                    <a:pt x="1" y="3521"/>
                  </a:lnTo>
                  <a:lnTo>
                    <a:pt x="3517" y="3521"/>
                  </a:lnTo>
                  <a:lnTo>
                    <a:pt x="3517" y="1"/>
                  </a:lnTo>
                  <a:close/>
                </a:path>
              </a:pathLst>
            </a:custGeom>
            <a:solidFill>
              <a:srgbClr val="E0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9" name="Google Shape;12739;p61"/>
            <p:cNvSpPr/>
            <p:nvPr/>
          </p:nvSpPr>
          <p:spPr>
            <a:xfrm>
              <a:off x="2049451" y="2766560"/>
              <a:ext cx="53703" cy="53749"/>
            </a:xfrm>
            <a:custGeom>
              <a:rect b="b" l="l" r="r" t="t"/>
              <a:pathLst>
                <a:path extrusionOk="0" h="3451" w="3448">
                  <a:moveTo>
                    <a:pt x="0" y="0"/>
                  </a:moveTo>
                  <a:lnTo>
                    <a:pt x="0" y="3451"/>
                  </a:lnTo>
                  <a:lnTo>
                    <a:pt x="3448" y="3451"/>
                  </a:lnTo>
                  <a:lnTo>
                    <a:pt x="3448"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0" name="Google Shape;12740;p61"/>
            <p:cNvSpPr/>
            <p:nvPr/>
          </p:nvSpPr>
          <p:spPr>
            <a:xfrm>
              <a:off x="2048906" y="2712328"/>
              <a:ext cx="54793" cy="54808"/>
            </a:xfrm>
            <a:custGeom>
              <a:rect b="b" l="l" r="r" t="t"/>
              <a:pathLst>
                <a:path extrusionOk="0" h="3519" w="3518">
                  <a:moveTo>
                    <a:pt x="1" y="0"/>
                  </a:moveTo>
                  <a:lnTo>
                    <a:pt x="1" y="3518"/>
                  </a:lnTo>
                  <a:lnTo>
                    <a:pt x="3517" y="3518"/>
                  </a:lnTo>
                  <a:lnTo>
                    <a:pt x="3517"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1" name="Google Shape;12741;p61"/>
            <p:cNvSpPr/>
            <p:nvPr/>
          </p:nvSpPr>
          <p:spPr>
            <a:xfrm>
              <a:off x="2048906" y="2658594"/>
              <a:ext cx="54793" cy="54840"/>
            </a:xfrm>
            <a:custGeom>
              <a:rect b="b" l="l" r="r" t="t"/>
              <a:pathLst>
                <a:path extrusionOk="0" h="3521" w="3518">
                  <a:moveTo>
                    <a:pt x="1" y="0"/>
                  </a:moveTo>
                  <a:lnTo>
                    <a:pt x="1" y="3521"/>
                  </a:lnTo>
                  <a:lnTo>
                    <a:pt x="3517" y="3521"/>
                  </a:lnTo>
                  <a:lnTo>
                    <a:pt x="3517"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2" name="Google Shape;12742;p61"/>
            <p:cNvSpPr/>
            <p:nvPr/>
          </p:nvSpPr>
          <p:spPr>
            <a:xfrm>
              <a:off x="2049451" y="2659124"/>
              <a:ext cx="53703" cy="53780"/>
            </a:xfrm>
            <a:custGeom>
              <a:rect b="b" l="l" r="r" t="t"/>
              <a:pathLst>
                <a:path extrusionOk="0" h="3453" w="3448">
                  <a:moveTo>
                    <a:pt x="0" y="1"/>
                  </a:moveTo>
                  <a:lnTo>
                    <a:pt x="0" y="3452"/>
                  </a:lnTo>
                  <a:lnTo>
                    <a:pt x="3448" y="3452"/>
                  </a:lnTo>
                  <a:lnTo>
                    <a:pt x="344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3" name="Google Shape;12743;p61"/>
            <p:cNvSpPr/>
            <p:nvPr/>
          </p:nvSpPr>
          <p:spPr>
            <a:xfrm>
              <a:off x="1995157" y="3142120"/>
              <a:ext cx="54840" cy="54777"/>
            </a:xfrm>
            <a:custGeom>
              <a:rect b="b" l="l" r="r" t="t"/>
              <a:pathLst>
                <a:path extrusionOk="0" h="3517" w="3521">
                  <a:moveTo>
                    <a:pt x="0" y="0"/>
                  </a:moveTo>
                  <a:lnTo>
                    <a:pt x="0" y="3517"/>
                  </a:lnTo>
                  <a:lnTo>
                    <a:pt x="3521" y="3517"/>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4" name="Google Shape;12744;p61"/>
            <p:cNvSpPr/>
            <p:nvPr/>
          </p:nvSpPr>
          <p:spPr>
            <a:xfrm>
              <a:off x="1995718" y="3142649"/>
              <a:ext cx="53749" cy="53687"/>
            </a:xfrm>
            <a:custGeom>
              <a:rect b="b" l="l" r="r" t="t"/>
              <a:pathLst>
                <a:path extrusionOk="0" h="3447" w="3451">
                  <a:moveTo>
                    <a:pt x="0" y="1"/>
                  </a:moveTo>
                  <a:lnTo>
                    <a:pt x="0" y="3447"/>
                  </a:lnTo>
                  <a:lnTo>
                    <a:pt x="3450" y="3447"/>
                  </a:lnTo>
                  <a:lnTo>
                    <a:pt x="345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5" name="Google Shape;12745;p61"/>
            <p:cNvSpPr/>
            <p:nvPr/>
          </p:nvSpPr>
          <p:spPr>
            <a:xfrm>
              <a:off x="1995157" y="3034684"/>
              <a:ext cx="54840" cy="54777"/>
            </a:xfrm>
            <a:custGeom>
              <a:rect b="b" l="l" r="r" t="t"/>
              <a:pathLst>
                <a:path extrusionOk="0" h="3517" w="3521">
                  <a:moveTo>
                    <a:pt x="0" y="0"/>
                  </a:moveTo>
                  <a:lnTo>
                    <a:pt x="0" y="3517"/>
                  </a:lnTo>
                  <a:lnTo>
                    <a:pt x="3521" y="3517"/>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6" name="Google Shape;12746;p61"/>
            <p:cNvSpPr/>
            <p:nvPr/>
          </p:nvSpPr>
          <p:spPr>
            <a:xfrm>
              <a:off x="1995718" y="3035213"/>
              <a:ext cx="53749" cy="53703"/>
            </a:xfrm>
            <a:custGeom>
              <a:rect b="b" l="l" r="r" t="t"/>
              <a:pathLst>
                <a:path extrusionOk="0" h="3448" w="3451">
                  <a:moveTo>
                    <a:pt x="0" y="1"/>
                  </a:moveTo>
                  <a:lnTo>
                    <a:pt x="0" y="3447"/>
                  </a:lnTo>
                  <a:lnTo>
                    <a:pt x="3450" y="3447"/>
                  </a:lnTo>
                  <a:lnTo>
                    <a:pt x="345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7" name="Google Shape;12747;p61"/>
            <p:cNvSpPr/>
            <p:nvPr/>
          </p:nvSpPr>
          <p:spPr>
            <a:xfrm>
              <a:off x="1995157" y="2980919"/>
              <a:ext cx="54840" cy="54855"/>
            </a:xfrm>
            <a:custGeom>
              <a:rect b="b" l="l" r="r" t="t"/>
              <a:pathLst>
                <a:path extrusionOk="0" h="3522" w="3521">
                  <a:moveTo>
                    <a:pt x="0" y="1"/>
                  </a:moveTo>
                  <a:lnTo>
                    <a:pt x="0" y="3521"/>
                  </a:lnTo>
                  <a:lnTo>
                    <a:pt x="3521" y="3521"/>
                  </a:lnTo>
                  <a:lnTo>
                    <a:pt x="352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8" name="Google Shape;12748;p61"/>
            <p:cNvSpPr/>
            <p:nvPr/>
          </p:nvSpPr>
          <p:spPr>
            <a:xfrm>
              <a:off x="1995157" y="2927185"/>
              <a:ext cx="54840" cy="54855"/>
            </a:xfrm>
            <a:custGeom>
              <a:rect b="b" l="l" r="r" t="t"/>
              <a:pathLst>
                <a:path extrusionOk="0" h="3522" w="3521">
                  <a:moveTo>
                    <a:pt x="0" y="1"/>
                  </a:moveTo>
                  <a:lnTo>
                    <a:pt x="0" y="3521"/>
                  </a:lnTo>
                  <a:lnTo>
                    <a:pt x="3521" y="3521"/>
                  </a:lnTo>
                  <a:lnTo>
                    <a:pt x="352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9" name="Google Shape;12749;p61"/>
            <p:cNvSpPr/>
            <p:nvPr/>
          </p:nvSpPr>
          <p:spPr>
            <a:xfrm>
              <a:off x="1995157" y="2873498"/>
              <a:ext cx="54840" cy="54793"/>
            </a:xfrm>
            <a:custGeom>
              <a:rect b="b" l="l" r="r" t="t"/>
              <a:pathLst>
                <a:path extrusionOk="0" h="3518" w="3521">
                  <a:moveTo>
                    <a:pt x="0" y="0"/>
                  </a:moveTo>
                  <a:lnTo>
                    <a:pt x="0" y="3518"/>
                  </a:lnTo>
                  <a:lnTo>
                    <a:pt x="3521" y="3518"/>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0" name="Google Shape;12750;p61"/>
            <p:cNvSpPr/>
            <p:nvPr/>
          </p:nvSpPr>
          <p:spPr>
            <a:xfrm>
              <a:off x="1995157" y="2819764"/>
              <a:ext cx="54840" cy="54840"/>
            </a:xfrm>
            <a:custGeom>
              <a:rect b="b" l="l" r="r" t="t"/>
              <a:pathLst>
                <a:path extrusionOk="0" h="3521" w="3521">
                  <a:moveTo>
                    <a:pt x="0" y="0"/>
                  </a:moveTo>
                  <a:lnTo>
                    <a:pt x="0" y="3520"/>
                  </a:lnTo>
                  <a:lnTo>
                    <a:pt x="3521" y="3520"/>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1" name="Google Shape;12751;p61"/>
            <p:cNvSpPr/>
            <p:nvPr/>
          </p:nvSpPr>
          <p:spPr>
            <a:xfrm>
              <a:off x="1995718" y="2820294"/>
              <a:ext cx="53749" cy="53780"/>
            </a:xfrm>
            <a:custGeom>
              <a:rect b="b" l="l" r="r" t="t"/>
              <a:pathLst>
                <a:path extrusionOk="0" h="3453" w="3451">
                  <a:moveTo>
                    <a:pt x="0" y="1"/>
                  </a:moveTo>
                  <a:lnTo>
                    <a:pt x="0" y="3452"/>
                  </a:lnTo>
                  <a:lnTo>
                    <a:pt x="3450" y="3452"/>
                  </a:lnTo>
                  <a:lnTo>
                    <a:pt x="345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2" name="Google Shape;12752;p61"/>
            <p:cNvSpPr/>
            <p:nvPr/>
          </p:nvSpPr>
          <p:spPr>
            <a:xfrm>
              <a:off x="1995157" y="2766015"/>
              <a:ext cx="54840" cy="54855"/>
            </a:xfrm>
            <a:custGeom>
              <a:rect b="b" l="l" r="r" t="t"/>
              <a:pathLst>
                <a:path extrusionOk="0" h="3522" w="3521">
                  <a:moveTo>
                    <a:pt x="0" y="1"/>
                  </a:moveTo>
                  <a:lnTo>
                    <a:pt x="0"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3" name="Google Shape;12753;p61"/>
            <p:cNvSpPr/>
            <p:nvPr/>
          </p:nvSpPr>
          <p:spPr>
            <a:xfrm>
              <a:off x="1995157" y="2712328"/>
              <a:ext cx="54840" cy="54808"/>
            </a:xfrm>
            <a:custGeom>
              <a:rect b="b" l="l" r="r" t="t"/>
              <a:pathLst>
                <a:path extrusionOk="0" h="3519" w="3521">
                  <a:moveTo>
                    <a:pt x="0" y="0"/>
                  </a:moveTo>
                  <a:lnTo>
                    <a:pt x="0" y="3518"/>
                  </a:lnTo>
                  <a:lnTo>
                    <a:pt x="3521" y="3518"/>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4" name="Google Shape;12754;p61"/>
            <p:cNvSpPr/>
            <p:nvPr/>
          </p:nvSpPr>
          <p:spPr>
            <a:xfrm>
              <a:off x="1995718" y="2712857"/>
              <a:ext cx="53749" cy="53718"/>
            </a:xfrm>
            <a:custGeom>
              <a:rect b="b" l="l" r="r" t="t"/>
              <a:pathLst>
                <a:path extrusionOk="0" h="3449" w="3451">
                  <a:moveTo>
                    <a:pt x="0" y="1"/>
                  </a:moveTo>
                  <a:lnTo>
                    <a:pt x="0" y="3448"/>
                  </a:lnTo>
                  <a:lnTo>
                    <a:pt x="3450" y="3448"/>
                  </a:lnTo>
                  <a:lnTo>
                    <a:pt x="345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5" name="Google Shape;12755;p61"/>
            <p:cNvSpPr/>
            <p:nvPr/>
          </p:nvSpPr>
          <p:spPr>
            <a:xfrm>
              <a:off x="1995157" y="2658594"/>
              <a:ext cx="54840" cy="54840"/>
            </a:xfrm>
            <a:custGeom>
              <a:rect b="b" l="l" r="r" t="t"/>
              <a:pathLst>
                <a:path extrusionOk="0" h="3521" w="3521">
                  <a:moveTo>
                    <a:pt x="0" y="0"/>
                  </a:moveTo>
                  <a:lnTo>
                    <a:pt x="0" y="3521"/>
                  </a:lnTo>
                  <a:lnTo>
                    <a:pt x="3521" y="3521"/>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6" name="Google Shape;12756;p61"/>
            <p:cNvSpPr/>
            <p:nvPr/>
          </p:nvSpPr>
          <p:spPr>
            <a:xfrm>
              <a:off x="1941423" y="3142120"/>
              <a:ext cx="54840" cy="54777"/>
            </a:xfrm>
            <a:custGeom>
              <a:rect b="b" l="l" r="r" t="t"/>
              <a:pathLst>
                <a:path extrusionOk="0" h="3517" w="3521">
                  <a:moveTo>
                    <a:pt x="0" y="0"/>
                  </a:moveTo>
                  <a:lnTo>
                    <a:pt x="0" y="3517"/>
                  </a:lnTo>
                  <a:lnTo>
                    <a:pt x="3521" y="3517"/>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7" name="Google Shape;12757;p61"/>
            <p:cNvSpPr/>
            <p:nvPr/>
          </p:nvSpPr>
          <p:spPr>
            <a:xfrm>
              <a:off x="1941953" y="3142649"/>
              <a:ext cx="53780" cy="53687"/>
            </a:xfrm>
            <a:custGeom>
              <a:rect b="b" l="l" r="r" t="t"/>
              <a:pathLst>
                <a:path extrusionOk="0" h="3447" w="3453">
                  <a:moveTo>
                    <a:pt x="1" y="1"/>
                  </a:moveTo>
                  <a:lnTo>
                    <a:pt x="1" y="3447"/>
                  </a:lnTo>
                  <a:lnTo>
                    <a:pt x="3452" y="3447"/>
                  </a:lnTo>
                  <a:lnTo>
                    <a:pt x="345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8" name="Google Shape;12758;p61"/>
            <p:cNvSpPr/>
            <p:nvPr/>
          </p:nvSpPr>
          <p:spPr>
            <a:xfrm>
              <a:off x="1941423" y="3034684"/>
              <a:ext cx="54840" cy="54777"/>
            </a:xfrm>
            <a:custGeom>
              <a:rect b="b" l="l" r="r" t="t"/>
              <a:pathLst>
                <a:path extrusionOk="0" h="3517" w="3521">
                  <a:moveTo>
                    <a:pt x="0" y="0"/>
                  </a:moveTo>
                  <a:lnTo>
                    <a:pt x="0" y="3517"/>
                  </a:lnTo>
                  <a:lnTo>
                    <a:pt x="3521" y="3517"/>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9" name="Google Shape;12759;p61"/>
            <p:cNvSpPr/>
            <p:nvPr/>
          </p:nvSpPr>
          <p:spPr>
            <a:xfrm>
              <a:off x="1941953" y="3035213"/>
              <a:ext cx="53780" cy="53703"/>
            </a:xfrm>
            <a:custGeom>
              <a:rect b="b" l="l" r="r" t="t"/>
              <a:pathLst>
                <a:path extrusionOk="0" h="3448" w="3453">
                  <a:moveTo>
                    <a:pt x="1" y="1"/>
                  </a:moveTo>
                  <a:lnTo>
                    <a:pt x="1" y="3447"/>
                  </a:lnTo>
                  <a:lnTo>
                    <a:pt x="3452" y="3447"/>
                  </a:lnTo>
                  <a:lnTo>
                    <a:pt x="3452"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0" name="Google Shape;12760;p61"/>
            <p:cNvSpPr/>
            <p:nvPr/>
          </p:nvSpPr>
          <p:spPr>
            <a:xfrm>
              <a:off x="1941423" y="2980919"/>
              <a:ext cx="54840" cy="54855"/>
            </a:xfrm>
            <a:custGeom>
              <a:rect b="b" l="l" r="r" t="t"/>
              <a:pathLst>
                <a:path extrusionOk="0" h="3522" w="3521">
                  <a:moveTo>
                    <a:pt x="0" y="1"/>
                  </a:moveTo>
                  <a:lnTo>
                    <a:pt x="0" y="3521"/>
                  </a:lnTo>
                  <a:lnTo>
                    <a:pt x="3521" y="3521"/>
                  </a:lnTo>
                  <a:lnTo>
                    <a:pt x="352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1" name="Google Shape;12761;p61"/>
            <p:cNvSpPr/>
            <p:nvPr/>
          </p:nvSpPr>
          <p:spPr>
            <a:xfrm>
              <a:off x="1941953" y="2981479"/>
              <a:ext cx="53780" cy="53749"/>
            </a:xfrm>
            <a:custGeom>
              <a:rect b="b" l="l" r="r" t="t"/>
              <a:pathLst>
                <a:path extrusionOk="0" h="3451" w="3453">
                  <a:moveTo>
                    <a:pt x="1" y="1"/>
                  </a:moveTo>
                  <a:lnTo>
                    <a:pt x="1" y="3451"/>
                  </a:lnTo>
                  <a:lnTo>
                    <a:pt x="3452" y="3451"/>
                  </a:lnTo>
                  <a:lnTo>
                    <a:pt x="3452"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2" name="Google Shape;12762;p61"/>
            <p:cNvSpPr/>
            <p:nvPr/>
          </p:nvSpPr>
          <p:spPr>
            <a:xfrm>
              <a:off x="1941423" y="2927185"/>
              <a:ext cx="54840" cy="54855"/>
            </a:xfrm>
            <a:custGeom>
              <a:rect b="b" l="l" r="r" t="t"/>
              <a:pathLst>
                <a:path extrusionOk="0" h="3522" w="3521">
                  <a:moveTo>
                    <a:pt x="0" y="1"/>
                  </a:moveTo>
                  <a:lnTo>
                    <a:pt x="0" y="3521"/>
                  </a:lnTo>
                  <a:lnTo>
                    <a:pt x="3521" y="3521"/>
                  </a:lnTo>
                  <a:lnTo>
                    <a:pt x="352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3" name="Google Shape;12763;p61"/>
            <p:cNvSpPr/>
            <p:nvPr/>
          </p:nvSpPr>
          <p:spPr>
            <a:xfrm>
              <a:off x="1941423" y="2873498"/>
              <a:ext cx="54840" cy="54793"/>
            </a:xfrm>
            <a:custGeom>
              <a:rect b="b" l="l" r="r" t="t"/>
              <a:pathLst>
                <a:path extrusionOk="0" h="3518" w="3521">
                  <a:moveTo>
                    <a:pt x="0" y="0"/>
                  </a:moveTo>
                  <a:lnTo>
                    <a:pt x="0" y="3518"/>
                  </a:lnTo>
                  <a:lnTo>
                    <a:pt x="3521" y="3518"/>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4" name="Google Shape;12764;p61"/>
            <p:cNvSpPr/>
            <p:nvPr/>
          </p:nvSpPr>
          <p:spPr>
            <a:xfrm>
              <a:off x="1941953" y="2874059"/>
              <a:ext cx="53780" cy="53687"/>
            </a:xfrm>
            <a:custGeom>
              <a:rect b="b" l="l" r="r" t="t"/>
              <a:pathLst>
                <a:path extrusionOk="0" h="3447" w="3453">
                  <a:moveTo>
                    <a:pt x="1" y="0"/>
                  </a:moveTo>
                  <a:lnTo>
                    <a:pt x="1" y="3446"/>
                  </a:lnTo>
                  <a:lnTo>
                    <a:pt x="3452" y="3446"/>
                  </a:lnTo>
                  <a:lnTo>
                    <a:pt x="345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5" name="Google Shape;12765;p61"/>
            <p:cNvSpPr/>
            <p:nvPr/>
          </p:nvSpPr>
          <p:spPr>
            <a:xfrm>
              <a:off x="1941423" y="2819764"/>
              <a:ext cx="54840" cy="54840"/>
            </a:xfrm>
            <a:custGeom>
              <a:rect b="b" l="l" r="r" t="t"/>
              <a:pathLst>
                <a:path extrusionOk="0" h="3521" w="3521">
                  <a:moveTo>
                    <a:pt x="0" y="0"/>
                  </a:moveTo>
                  <a:lnTo>
                    <a:pt x="0" y="3520"/>
                  </a:lnTo>
                  <a:lnTo>
                    <a:pt x="3521" y="3520"/>
                  </a:lnTo>
                  <a:lnTo>
                    <a:pt x="352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6" name="Google Shape;12766;p61"/>
            <p:cNvSpPr/>
            <p:nvPr/>
          </p:nvSpPr>
          <p:spPr>
            <a:xfrm>
              <a:off x="1941953" y="2820294"/>
              <a:ext cx="53780" cy="53780"/>
            </a:xfrm>
            <a:custGeom>
              <a:rect b="b" l="l" r="r" t="t"/>
              <a:pathLst>
                <a:path extrusionOk="0" h="3453" w="3453">
                  <a:moveTo>
                    <a:pt x="1" y="1"/>
                  </a:moveTo>
                  <a:lnTo>
                    <a:pt x="1" y="3452"/>
                  </a:lnTo>
                  <a:lnTo>
                    <a:pt x="3452" y="3452"/>
                  </a:lnTo>
                  <a:lnTo>
                    <a:pt x="3452"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7" name="Google Shape;12767;p61"/>
            <p:cNvSpPr/>
            <p:nvPr/>
          </p:nvSpPr>
          <p:spPr>
            <a:xfrm>
              <a:off x="1941423" y="2766015"/>
              <a:ext cx="54840" cy="54855"/>
            </a:xfrm>
            <a:custGeom>
              <a:rect b="b" l="l" r="r" t="t"/>
              <a:pathLst>
                <a:path extrusionOk="0" h="3522" w="3521">
                  <a:moveTo>
                    <a:pt x="0" y="1"/>
                  </a:moveTo>
                  <a:lnTo>
                    <a:pt x="0" y="3521"/>
                  </a:lnTo>
                  <a:lnTo>
                    <a:pt x="3521" y="3521"/>
                  </a:lnTo>
                  <a:lnTo>
                    <a:pt x="3521"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8" name="Google Shape;12768;p61"/>
            <p:cNvSpPr/>
            <p:nvPr/>
          </p:nvSpPr>
          <p:spPr>
            <a:xfrm>
              <a:off x="1941423" y="2712328"/>
              <a:ext cx="54840" cy="54808"/>
            </a:xfrm>
            <a:custGeom>
              <a:rect b="b" l="l" r="r" t="t"/>
              <a:pathLst>
                <a:path extrusionOk="0" h="3519" w="3521">
                  <a:moveTo>
                    <a:pt x="0" y="0"/>
                  </a:moveTo>
                  <a:lnTo>
                    <a:pt x="0" y="3518"/>
                  </a:lnTo>
                  <a:lnTo>
                    <a:pt x="3521" y="3518"/>
                  </a:lnTo>
                  <a:lnTo>
                    <a:pt x="3521" y="0"/>
                  </a:lnTo>
                  <a:close/>
                </a:path>
              </a:pathLst>
            </a:custGeom>
            <a:solidFill>
              <a:srgbClr val="B8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9" name="Google Shape;12769;p61"/>
            <p:cNvSpPr/>
            <p:nvPr/>
          </p:nvSpPr>
          <p:spPr>
            <a:xfrm>
              <a:off x="1941953" y="2712857"/>
              <a:ext cx="53780" cy="53718"/>
            </a:xfrm>
            <a:custGeom>
              <a:rect b="b" l="l" r="r" t="t"/>
              <a:pathLst>
                <a:path extrusionOk="0" h="3449" w="3453">
                  <a:moveTo>
                    <a:pt x="1" y="1"/>
                  </a:moveTo>
                  <a:lnTo>
                    <a:pt x="1" y="3448"/>
                  </a:lnTo>
                  <a:lnTo>
                    <a:pt x="3452" y="3448"/>
                  </a:lnTo>
                  <a:lnTo>
                    <a:pt x="345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0" name="Google Shape;12770;p61"/>
            <p:cNvSpPr/>
            <p:nvPr/>
          </p:nvSpPr>
          <p:spPr>
            <a:xfrm>
              <a:off x="1941423" y="2658594"/>
              <a:ext cx="54840" cy="54840"/>
            </a:xfrm>
            <a:custGeom>
              <a:rect b="b" l="l" r="r" t="t"/>
              <a:pathLst>
                <a:path extrusionOk="0" h="3521" w="3521">
                  <a:moveTo>
                    <a:pt x="0" y="0"/>
                  </a:moveTo>
                  <a:lnTo>
                    <a:pt x="0" y="3521"/>
                  </a:lnTo>
                  <a:lnTo>
                    <a:pt x="3521" y="3521"/>
                  </a:lnTo>
                  <a:lnTo>
                    <a:pt x="3521"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1" name="Google Shape;12771;p61"/>
            <p:cNvSpPr/>
            <p:nvPr/>
          </p:nvSpPr>
          <p:spPr>
            <a:xfrm>
              <a:off x="1887752" y="3142120"/>
              <a:ext cx="54777" cy="54777"/>
            </a:xfrm>
            <a:custGeom>
              <a:rect b="b" l="l" r="r" t="t"/>
              <a:pathLst>
                <a:path extrusionOk="0" h="3517" w="3517">
                  <a:moveTo>
                    <a:pt x="0" y="0"/>
                  </a:moveTo>
                  <a:lnTo>
                    <a:pt x="0" y="3517"/>
                  </a:lnTo>
                  <a:lnTo>
                    <a:pt x="3516" y="3517"/>
                  </a:lnTo>
                  <a:lnTo>
                    <a:pt x="3516"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2" name="Google Shape;12772;p61"/>
            <p:cNvSpPr/>
            <p:nvPr/>
          </p:nvSpPr>
          <p:spPr>
            <a:xfrm>
              <a:off x="1887752" y="3034684"/>
              <a:ext cx="54777" cy="54777"/>
            </a:xfrm>
            <a:custGeom>
              <a:rect b="b" l="l" r="r" t="t"/>
              <a:pathLst>
                <a:path extrusionOk="0" h="3517" w="3517">
                  <a:moveTo>
                    <a:pt x="0" y="0"/>
                  </a:moveTo>
                  <a:lnTo>
                    <a:pt x="0" y="3517"/>
                  </a:lnTo>
                  <a:lnTo>
                    <a:pt x="3516" y="3517"/>
                  </a:lnTo>
                  <a:lnTo>
                    <a:pt x="3516"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3" name="Google Shape;12773;p61"/>
            <p:cNvSpPr/>
            <p:nvPr/>
          </p:nvSpPr>
          <p:spPr>
            <a:xfrm>
              <a:off x="1888281" y="3035213"/>
              <a:ext cx="53687" cy="53703"/>
            </a:xfrm>
            <a:custGeom>
              <a:rect b="b" l="l" r="r" t="t"/>
              <a:pathLst>
                <a:path extrusionOk="0" h="3448" w="3447">
                  <a:moveTo>
                    <a:pt x="0" y="1"/>
                  </a:moveTo>
                  <a:lnTo>
                    <a:pt x="0" y="3447"/>
                  </a:lnTo>
                  <a:lnTo>
                    <a:pt x="3447" y="3447"/>
                  </a:lnTo>
                  <a:lnTo>
                    <a:pt x="344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4" name="Google Shape;12774;p61"/>
            <p:cNvSpPr/>
            <p:nvPr/>
          </p:nvSpPr>
          <p:spPr>
            <a:xfrm>
              <a:off x="1887752" y="2980919"/>
              <a:ext cx="54777" cy="54855"/>
            </a:xfrm>
            <a:custGeom>
              <a:rect b="b" l="l" r="r" t="t"/>
              <a:pathLst>
                <a:path extrusionOk="0" h="3522" w="3517">
                  <a:moveTo>
                    <a:pt x="0" y="1"/>
                  </a:moveTo>
                  <a:lnTo>
                    <a:pt x="0" y="3521"/>
                  </a:lnTo>
                  <a:lnTo>
                    <a:pt x="3516" y="3521"/>
                  </a:lnTo>
                  <a:lnTo>
                    <a:pt x="3516"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5" name="Google Shape;12775;p61"/>
            <p:cNvSpPr/>
            <p:nvPr/>
          </p:nvSpPr>
          <p:spPr>
            <a:xfrm>
              <a:off x="1888281" y="2981479"/>
              <a:ext cx="53687" cy="53749"/>
            </a:xfrm>
            <a:custGeom>
              <a:rect b="b" l="l" r="r" t="t"/>
              <a:pathLst>
                <a:path extrusionOk="0" h="3451" w="3447">
                  <a:moveTo>
                    <a:pt x="0" y="1"/>
                  </a:moveTo>
                  <a:lnTo>
                    <a:pt x="0" y="3451"/>
                  </a:lnTo>
                  <a:lnTo>
                    <a:pt x="3447" y="3451"/>
                  </a:lnTo>
                  <a:lnTo>
                    <a:pt x="344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6" name="Google Shape;12776;p61"/>
            <p:cNvSpPr/>
            <p:nvPr/>
          </p:nvSpPr>
          <p:spPr>
            <a:xfrm>
              <a:off x="1887752" y="2927185"/>
              <a:ext cx="54777" cy="54855"/>
            </a:xfrm>
            <a:custGeom>
              <a:rect b="b" l="l" r="r" t="t"/>
              <a:pathLst>
                <a:path extrusionOk="0" h="3522" w="3517">
                  <a:moveTo>
                    <a:pt x="0" y="1"/>
                  </a:moveTo>
                  <a:lnTo>
                    <a:pt x="0" y="3521"/>
                  </a:lnTo>
                  <a:lnTo>
                    <a:pt x="3516" y="3521"/>
                  </a:lnTo>
                  <a:lnTo>
                    <a:pt x="3516"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7" name="Google Shape;12777;p61"/>
            <p:cNvSpPr/>
            <p:nvPr/>
          </p:nvSpPr>
          <p:spPr>
            <a:xfrm>
              <a:off x="1888281" y="2927730"/>
              <a:ext cx="53687" cy="53765"/>
            </a:xfrm>
            <a:custGeom>
              <a:rect b="b" l="l" r="r" t="t"/>
              <a:pathLst>
                <a:path extrusionOk="0" h="3452" w="3447">
                  <a:moveTo>
                    <a:pt x="0" y="0"/>
                  </a:moveTo>
                  <a:lnTo>
                    <a:pt x="0" y="3452"/>
                  </a:lnTo>
                  <a:lnTo>
                    <a:pt x="3447" y="3452"/>
                  </a:lnTo>
                  <a:lnTo>
                    <a:pt x="344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8" name="Google Shape;12778;p61"/>
            <p:cNvSpPr/>
            <p:nvPr/>
          </p:nvSpPr>
          <p:spPr>
            <a:xfrm>
              <a:off x="1887752" y="2873498"/>
              <a:ext cx="54777" cy="54793"/>
            </a:xfrm>
            <a:custGeom>
              <a:rect b="b" l="l" r="r" t="t"/>
              <a:pathLst>
                <a:path extrusionOk="0" h="3518" w="3517">
                  <a:moveTo>
                    <a:pt x="0" y="0"/>
                  </a:moveTo>
                  <a:lnTo>
                    <a:pt x="0" y="3518"/>
                  </a:lnTo>
                  <a:lnTo>
                    <a:pt x="3516" y="3518"/>
                  </a:lnTo>
                  <a:lnTo>
                    <a:pt x="3516"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9" name="Google Shape;12779;p61"/>
            <p:cNvSpPr/>
            <p:nvPr/>
          </p:nvSpPr>
          <p:spPr>
            <a:xfrm>
              <a:off x="1888281" y="2874059"/>
              <a:ext cx="53687" cy="53687"/>
            </a:xfrm>
            <a:custGeom>
              <a:rect b="b" l="l" r="r" t="t"/>
              <a:pathLst>
                <a:path extrusionOk="0" h="3447" w="3447">
                  <a:moveTo>
                    <a:pt x="0" y="0"/>
                  </a:moveTo>
                  <a:lnTo>
                    <a:pt x="0" y="3446"/>
                  </a:lnTo>
                  <a:lnTo>
                    <a:pt x="3447" y="3446"/>
                  </a:lnTo>
                  <a:lnTo>
                    <a:pt x="3447"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0" name="Google Shape;12780;p61"/>
            <p:cNvSpPr/>
            <p:nvPr/>
          </p:nvSpPr>
          <p:spPr>
            <a:xfrm>
              <a:off x="1887752" y="2819764"/>
              <a:ext cx="54777" cy="54840"/>
            </a:xfrm>
            <a:custGeom>
              <a:rect b="b" l="l" r="r" t="t"/>
              <a:pathLst>
                <a:path extrusionOk="0" h="3521" w="3517">
                  <a:moveTo>
                    <a:pt x="0" y="0"/>
                  </a:moveTo>
                  <a:lnTo>
                    <a:pt x="0" y="3520"/>
                  </a:lnTo>
                  <a:lnTo>
                    <a:pt x="3516" y="3520"/>
                  </a:lnTo>
                  <a:lnTo>
                    <a:pt x="3516"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1" name="Google Shape;12781;p61"/>
            <p:cNvSpPr/>
            <p:nvPr/>
          </p:nvSpPr>
          <p:spPr>
            <a:xfrm>
              <a:off x="1888281" y="2820294"/>
              <a:ext cx="53687" cy="53780"/>
            </a:xfrm>
            <a:custGeom>
              <a:rect b="b" l="l" r="r" t="t"/>
              <a:pathLst>
                <a:path extrusionOk="0" h="3453" w="3447">
                  <a:moveTo>
                    <a:pt x="0" y="1"/>
                  </a:moveTo>
                  <a:lnTo>
                    <a:pt x="0" y="3452"/>
                  </a:lnTo>
                  <a:lnTo>
                    <a:pt x="3447" y="3452"/>
                  </a:lnTo>
                  <a:lnTo>
                    <a:pt x="344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2" name="Google Shape;12782;p61"/>
            <p:cNvSpPr/>
            <p:nvPr/>
          </p:nvSpPr>
          <p:spPr>
            <a:xfrm>
              <a:off x="1887752" y="2766015"/>
              <a:ext cx="54777" cy="54855"/>
            </a:xfrm>
            <a:custGeom>
              <a:rect b="b" l="l" r="r" t="t"/>
              <a:pathLst>
                <a:path extrusionOk="0" h="3522" w="3517">
                  <a:moveTo>
                    <a:pt x="0" y="1"/>
                  </a:moveTo>
                  <a:lnTo>
                    <a:pt x="0" y="3521"/>
                  </a:lnTo>
                  <a:lnTo>
                    <a:pt x="3516" y="3521"/>
                  </a:lnTo>
                  <a:lnTo>
                    <a:pt x="3516" y="1"/>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3" name="Google Shape;12783;p61"/>
            <p:cNvSpPr/>
            <p:nvPr/>
          </p:nvSpPr>
          <p:spPr>
            <a:xfrm>
              <a:off x="1887752" y="2712328"/>
              <a:ext cx="54777" cy="54808"/>
            </a:xfrm>
            <a:custGeom>
              <a:rect b="b" l="l" r="r" t="t"/>
              <a:pathLst>
                <a:path extrusionOk="0" h="3519" w="3517">
                  <a:moveTo>
                    <a:pt x="0" y="0"/>
                  </a:moveTo>
                  <a:lnTo>
                    <a:pt x="0" y="3518"/>
                  </a:lnTo>
                  <a:lnTo>
                    <a:pt x="3516" y="3518"/>
                  </a:lnTo>
                  <a:lnTo>
                    <a:pt x="3516" y="0"/>
                  </a:lnTo>
                  <a:close/>
                </a:path>
              </a:pathLst>
            </a:custGeom>
            <a:solidFill>
              <a:srgbClr val="552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4" name="Google Shape;12784;p61"/>
            <p:cNvGrpSpPr/>
            <p:nvPr/>
          </p:nvGrpSpPr>
          <p:grpSpPr>
            <a:xfrm>
              <a:off x="1833987" y="2604860"/>
              <a:ext cx="1182999" cy="699504"/>
              <a:chOff x="1833987" y="2604860"/>
              <a:chExt cx="1182999" cy="699504"/>
            </a:xfrm>
          </p:grpSpPr>
          <p:sp>
            <p:nvSpPr>
              <p:cNvPr id="12785" name="Google Shape;12785;p61"/>
              <p:cNvSpPr/>
              <p:nvPr/>
            </p:nvSpPr>
            <p:spPr>
              <a:xfrm>
                <a:off x="2962178" y="3088355"/>
                <a:ext cx="54808" cy="54840"/>
              </a:xfrm>
              <a:custGeom>
                <a:rect b="b" l="l" r="r" t="t"/>
                <a:pathLst>
                  <a:path extrusionOk="0" h="3521" w="3519">
                    <a:moveTo>
                      <a:pt x="1" y="1"/>
                    </a:moveTo>
                    <a:lnTo>
                      <a:pt x="1" y="3521"/>
                    </a:lnTo>
                    <a:lnTo>
                      <a:pt x="3518" y="3521"/>
                    </a:lnTo>
                    <a:lnTo>
                      <a:pt x="351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6" name="Google Shape;12786;p61"/>
              <p:cNvSpPr/>
              <p:nvPr/>
            </p:nvSpPr>
            <p:spPr>
              <a:xfrm>
                <a:off x="2962738" y="3088900"/>
                <a:ext cx="53687" cy="53765"/>
              </a:xfrm>
              <a:custGeom>
                <a:rect b="b" l="l" r="r" t="t"/>
                <a:pathLst>
                  <a:path extrusionOk="0" h="3452" w="3447">
                    <a:moveTo>
                      <a:pt x="0" y="0"/>
                    </a:moveTo>
                    <a:lnTo>
                      <a:pt x="0" y="3452"/>
                    </a:lnTo>
                    <a:lnTo>
                      <a:pt x="3447" y="3452"/>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7" name="Google Shape;12787;p61"/>
              <p:cNvSpPr/>
              <p:nvPr/>
            </p:nvSpPr>
            <p:spPr>
              <a:xfrm>
                <a:off x="2962178" y="3034684"/>
                <a:ext cx="54808" cy="54777"/>
              </a:xfrm>
              <a:custGeom>
                <a:rect b="b" l="l" r="r" t="t"/>
                <a:pathLst>
                  <a:path extrusionOk="0" h="3517" w="3519">
                    <a:moveTo>
                      <a:pt x="1" y="0"/>
                    </a:moveTo>
                    <a:lnTo>
                      <a:pt x="1" y="3517"/>
                    </a:lnTo>
                    <a:lnTo>
                      <a:pt x="3518" y="3517"/>
                    </a:lnTo>
                    <a:lnTo>
                      <a:pt x="351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8" name="Google Shape;12788;p61"/>
              <p:cNvSpPr/>
              <p:nvPr/>
            </p:nvSpPr>
            <p:spPr>
              <a:xfrm>
                <a:off x="2962738" y="3035213"/>
                <a:ext cx="53687" cy="53703"/>
              </a:xfrm>
              <a:custGeom>
                <a:rect b="b" l="l" r="r" t="t"/>
                <a:pathLst>
                  <a:path extrusionOk="0" h="3448" w="3447">
                    <a:moveTo>
                      <a:pt x="0" y="1"/>
                    </a:moveTo>
                    <a:lnTo>
                      <a:pt x="0" y="3447"/>
                    </a:lnTo>
                    <a:lnTo>
                      <a:pt x="3447" y="3447"/>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9" name="Google Shape;12789;p61"/>
              <p:cNvSpPr/>
              <p:nvPr/>
            </p:nvSpPr>
            <p:spPr>
              <a:xfrm>
                <a:off x="2962178" y="2980919"/>
                <a:ext cx="54808" cy="54855"/>
              </a:xfrm>
              <a:custGeom>
                <a:rect b="b" l="l" r="r" t="t"/>
                <a:pathLst>
                  <a:path extrusionOk="0" h="3522" w="3519">
                    <a:moveTo>
                      <a:pt x="1" y="1"/>
                    </a:moveTo>
                    <a:lnTo>
                      <a:pt x="1" y="3521"/>
                    </a:lnTo>
                    <a:lnTo>
                      <a:pt x="3518" y="3521"/>
                    </a:lnTo>
                    <a:lnTo>
                      <a:pt x="351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0" name="Google Shape;12790;p61"/>
              <p:cNvSpPr/>
              <p:nvPr/>
            </p:nvSpPr>
            <p:spPr>
              <a:xfrm>
                <a:off x="2962738" y="2981479"/>
                <a:ext cx="53687" cy="53749"/>
              </a:xfrm>
              <a:custGeom>
                <a:rect b="b" l="l" r="r" t="t"/>
                <a:pathLst>
                  <a:path extrusionOk="0" h="3451" w="3447">
                    <a:moveTo>
                      <a:pt x="0" y="1"/>
                    </a:moveTo>
                    <a:lnTo>
                      <a:pt x="0" y="3451"/>
                    </a:lnTo>
                    <a:lnTo>
                      <a:pt x="3447" y="3451"/>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1" name="Google Shape;12791;p61"/>
              <p:cNvSpPr/>
              <p:nvPr/>
            </p:nvSpPr>
            <p:spPr>
              <a:xfrm>
                <a:off x="2962178" y="2927185"/>
                <a:ext cx="54808" cy="54855"/>
              </a:xfrm>
              <a:custGeom>
                <a:rect b="b" l="l" r="r" t="t"/>
                <a:pathLst>
                  <a:path extrusionOk="0" h="3522" w="3519">
                    <a:moveTo>
                      <a:pt x="1" y="1"/>
                    </a:moveTo>
                    <a:lnTo>
                      <a:pt x="1" y="3521"/>
                    </a:lnTo>
                    <a:lnTo>
                      <a:pt x="3518" y="3521"/>
                    </a:lnTo>
                    <a:lnTo>
                      <a:pt x="351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2" name="Google Shape;12792;p61"/>
              <p:cNvSpPr/>
              <p:nvPr/>
            </p:nvSpPr>
            <p:spPr>
              <a:xfrm>
                <a:off x="2962738" y="2927730"/>
                <a:ext cx="53687" cy="53765"/>
              </a:xfrm>
              <a:custGeom>
                <a:rect b="b" l="l" r="r" t="t"/>
                <a:pathLst>
                  <a:path extrusionOk="0" h="3452" w="3447">
                    <a:moveTo>
                      <a:pt x="0" y="0"/>
                    </a:moveTo>
                    <a:lnTo>
                      <a:pt x="0" y="3452"/>
                    </a:lnTo>
                    <a:lnTo>
                      <a:pt x="3447" y="3452"/>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3" name="Google Shape;12793;p61"/>
              <p:cNvSpPr/>
              <p:nvPr/>
            </p:nvSpPr>
            <p:spPr>
              <a:xfrm>
                <a:off x="2962178" y="2873498"/>
                <a:ext cx="54808" cy="54793"/>
              </a:xfrm>
              <a:custGeom>
                <a:rect b="b" l="l" r="r" t="t"/>
                <a:pathLst>
                  <a:path extrusionOk="0" h="3518" w="3519">
                    <a:moveTo>
                      <a:pt x="1" y="0"/>
                    </a:moveTo>
                    <a:lnTo>
                      <a:pt x="1" y="3518"/>
                    </a:lnTo>
                    <a:lnTo>
                      <a:pt x="3518" y="3518"/>
                    </a:lnTo>
                    <a:lnTo>
                      <a:pt x="351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4" name="Google Shape;12794;p61"/>
              <p:cNvSpPr/>
              <p:nvPr/>
            </p:nvSpPr>
            <p:spPr>
              <a:xfrm>
                <a:off x="2962738" y="2874059"/>
                <a:ext cx="53687" cy="53687"/>
              </a:xfrm>
              <a:custGeom>
                <a:rect b="b" l="l" r="r" t="t"/>
                <a:pathLst>
                  <a:path extrusionOk="0" h="3447" w="3447">
                    <a:moveTo>
                      <a:pt x="0" y="0"/>
                    </a:moveTo>
                    <a:lnTo>
                      <a:pt x="0" y="3446"/>
                    </a:lnTo>
                    <a:lnTo>
                      <a:pt x="3447" y="3446"/>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5" name="Google Shape;12795;p61"/>
              <p:cNvSpPr/>
              <p:nvPr/>
            </p:nvSpPr>
            <p:spPr>
              <a:xfrm>
                <a:off x="2962178" y="2819764"/>
                <a:ext cx="54808" cy="54840"/>
              </a:xfrm>
              <a:custGeom>
                <a:rect b="b" l="l" r="r" t="t"/>
                <a:pathLst>
                  <a:path extrusionOk="0" h="3521" w="3519">
                    <a:moveTo>
                      <a:pt x="1" y="0"/>
                    </a:moveTo>
                    <a:lnTo>
                      <a:pt x="1" y="3520"/>
                    </a:lnTo>
                    <a:lnTo>
                      <a:pt x="3518" y="3520"/>
                    </a:lnTo>
                    <a:lnTo>
                      <a:pt x="351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6" name="Google Shape;12796;p61"/>
              <p:cNvSpPr/>
              <p:nvPr/>
            </p:nvSpPr>
            <p:spPr>
              <a:xfrm>
                <a:off x="2962738" y="2820294"/>
                <a:ext cx="53687" cy="53780"/>
              </a:xfrm>
              <a:custGeom>
                <a:rect b="b" l="l" r="r" t="t"/>
                <a:pathLst>
                  <a:path extrusionOk="0" h="3453" w="3447">
                    <a:moveTo>
                      <a:pt x="0" y="1"/>
                    </a:moveTo>
                    <a:lnTo>
                      <a:pt x="0" y="3452"/>
                    </a:lnTo>
                    <a:lnTo>
                      <a:pt x="3447" y="3452"/>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7" name="Google Shape;12797;p61"/>
              <p:cNvSpPr/>
              <p:nvPr/>
            </p:nvSpPr>
            <p:spPr>
              <a:xfrm>
                <a:off x="2962178" y="2766015"/>
                <a:ext cx="54808" cy="54855"/>
              </a:xfrm>
              <a:custGeom>
                <a:rect b="b" l="l" r="r" t="t"/>
                <a:pathLst>
                  <a:path extrusionOk="0" h="3522" w="3519">
                    <a:moveTo>
                      <a:pt x="1" y="1"/>
                    </a:moveTo>
                    <a:lnTo>
                      <a:pt x="1" y="3521"/>
                    </a:lnTo>
                    <a:lnTo>
                      <a:pt x="3518" y="3521"/>
                    </a:lnTo>
                    <a:lnTo>
                      <a:pt x="351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8" name="Google Shape;12798;p61"/>
              <p:cNvSpPr/>
              <p:nvPr/>
            </p:nvSpPr>
            <p:spPr>
              <a:xfrm>
                <a:off x="2962738" y="2766560"/>
                <a:ext cx="53687" cy="53749"/>
              </a:xfrm>
              <a:custGeom>
                <a:rect b="b" l="l" r="r" t="t"/>
                <a:pathLst>
                  <a:path extrusionOk="0" h="3451" w="3447">
                    <a:moveTo>
                      <a:pt x="0" y="0"/>
                    </a:moveTo>
                    <a:lnTo>
                      <a:pt x="0" y="3451"/>
                    </a:lnTo>
                    <a:lnTo>
                      <a:pt x="3447" y="3451"/>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9" name="Google Shape;12799;p61"/>
              <p:cNvSpPr/>
              <p:nvPr/>
            </p:nvSpPr>
            <p:spPr>
              <a:xfrm>
                <a:off x="2908444" y="3142120"/>
                <a:ext cx="54840" cy="54777"/>
              </a:xfrm>
              <a:custGeom>
                <a:rect b="b" l="l" r="r" t="t"/>
                <a:pathLst>
                  <a:path extrusionOk="0" h="3517" w="3521">
                    <a:moveTo>
                      <a:pt x="1" y="0"/>
                    </a:moveTo>
                    <a:lnTo>
                      <a:pt x="1" y="3517"/>
                    </a:lnTo>
                    <a:lnTo>
                      <a:pt x="3521" y="3517"/>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0" name="Google Shape;12800;p61"/>
              <p:cNvSpPr/>
              <p:nvPr/>
            </p:nvSpPr>
            <p:spPr>
              <a:xfrm>
                <a:off x="2908973" y="3142649"/>
                <a:ext cx="53780" cy="53687"/>
              </a:xfrm>
              <a:custGeom>
                <a:rect b="b" l="l" r="r" t="t"/>
                <a:pathLst>
                  <a:path extrusionOk="0" h="3447" w="3453">
                    <a:moveTo>
                      <a:pt x="1" y="1"/>
                    </a:moveTo>
                    <a:lnTo>
                      <a:pt x="1" y="3447"/>
                    </a:lnTo>
                    <a:lnTo>
                      <a:pt x="3452" y="3447"/>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1" name="Google Shape;12801;p61"/>
              <p:cNvSpPr/>
              <p:nvPr/>
            </p:nvSpPr>
            <p:spPr>
              <a:xfrm>
                <a:off x="2908973" y="3088900"/>
                <a:ext cx="53780" cy="53765"/>
              </a:xfrm>
              <a:custGeom>
                <a:rect b="b" l="l" r="r" t="t"/>
                <a:pathLst>
                  <a:path extrusionOk="0" h="3452" w="3453">
                    <a:moveTo>
                      <a:pt x="1" y="0"/>
                    </a:moveTo>
                    <a:lnTo>
                      <a:pt x="1" y="3452"/>
                    </a:lnTo>
                    <a:lnTo>
                      <a:pt x="3452" y="3452"/>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2" name="Google Shape;12802;p61"/>
              <p:cNvSpPr/>
              <p:nvPr/>
            </p:nvSpPr>
            <p:spPr>
              <a:xfrm>
                <a:off x="2908444" y="2766015"/>
                <a:ext cx="54840" cy="54855"/>
              </a:xfrm>
              <a:custGeom>
                <a:rect b="b" l="l" r="r" t="t"/>
                <a:pathLst>
                  <a:path extrusionOk="0" h="3522" w="3521">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3" name="Google Shape;12803;p61"/>
              <p:cNvSpPr/>
              <p:nvPr/>
            </p:nvSpPr>
            <p:spPr>
              <a:xfrm>
                <a:off x="2908973" y="2766560"/>
                <a:ext cx="53780" cy="53749"/>
              </a:xfrm>
              <a:custGeom>
                <a:rect b="b" l="l" r="r" t="t"/>
                <a:pathLst>
                  <a:path extrusionOk="0" h="3451" w="3453">
                    <a:moveTo>
                      <a:pt x="1" y="0"/>
                    </a:moveTo>
                    <a:lnTo>
                      <a:pt x="1" y="3451"/>
                    </a:lnTo>
                    <a:lnTo>
                      <a:pt x="3452" y="3451"/>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4" name="Google Shape;12804;p61"/>
              <p:cNvSpPr/>
              <p:nvPr/>
            </p:nvSpPr>
            <p:spPr>
              <a:xfrm>
                <a:off x="2908444" y="2712328"/>
                <a:ext cx="54840" cy="54808"/>
              </a:xfrm>
              <a:custGeom>
                <a:rect b="b" l="l" r="r" t="t"/>
                <a:pathLst>
                  <a:path extrusionOk="0" h="3519" w="3521">
                    <a:moveTo>
                      <a:pt x="1" y="0"/>
                    </a:moveTo>
                    <a:lnTo>
                      <a:pt x="1" y="3518"/>
                    </a:lnTo>
                    <a:lnTo>
                      <a:pt x="3521" y="3518"/>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5" name="Google Shape;12805;p61"/>
              <p:cNvSpPr/>
              <p:nvPr/>
            </p:nvSpPr>
            <p:spPr>
              <a:xfrm>
                <a:off x="2908973" y="2712857"/>
                <a:ext cx="53780" cy="53718"/>
              </a:xfrm>
              <a:custGeom>
                <a:rect b="b" l="l" r="r" t="t"/>
                <a:pathLst>
                  <a:path extrusionOk="0" h="3449" w="3453">
                    <a:moveTo>
                      <a:pt x="1" y="1"/>
                    </a:moveTo>
                    <a:lnTo>
                      <a:pt x="1" y="3448"/>
                    </a:lnTo>
                    <a:lnTo>
                      <a:pt x="3452" y="3448"/>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6" name="Google Shape;12806;p61"/>
              <p:cNvSpPr/>
              <p:nvPr/>
            </p:nvSpPr>
            <p:spPr>
              <a:xfrm>
                <a:off x="2854710" y="3195791"/>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7" name="Google Shape;12807;p61"/>
              <p:cNvSpPr/>
              <p:nvPr/>
            </p:nvSpPr>
            <p:spPr>
              <a:xfrm>
                <a:off x="2855240" y="3196321"/>
                <a:ext cx="53749" cy="53780"/>
              </a:xfrm>
              <a:custGeom>
                <a:rect b="b" l="l" r="r" t="t"/>
                <a:pathLst>
                  <a:path extrusionOk="0" h="3453" w="3451">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8" name="Google Shape;12808;p61"/>
              <p:cNvSpPr/>
              <p:nvPr/>
            </p:nvSpPr>
            <p:spPr>
              <a:xfrm>
                <a:off x="2855240" y="3088900"/>
                <a:ext cx="53749" cy="53765"/>
              </a:xfrm>
              <a:custGeom>
                <a:rect b="b" l="l" r="r" t="t"/>
                <a:pathLst>
                  <a:path extrusionOk="0" h="3452" w="3451">
                    <a:moveTo>
                      <a:pt x="1" y="0"/>
                    </a:moveTo>
                    <a:lnTo>
                      <a:pt x="1"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9" name="Google Shape;12809;p61"/>
              <p:cNvSpPr/>
              <p:nvPr/>
            </p:nvSpPr>
            <p:spPr>
              <a:xfrm>
                <a:off x="2855240" y="2927730"/>
                <a:ext cx="53749" cy="53765"/>
              </a:xfrm>
              <a:custGeom>
                <a:rect b="b" l="l" r="r" t="t"/>
                <a:pathLst>
                  <a:path extrusionOk="0" h="3452" w="3451">
                    <a:moveTo>
                      <a:pt x="1" y="0"/>
                    </a:moveTo>
                    <a:lnTo>
                      <a:pt x="1"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0" name="Google Shape;12810;p61"/>
              <p:cNvSpPr/>
              <p:nvPr/>
            </p:nvSpPr>
            <p:spPr>
              <a:xfrm>
                <a:off x="2855240" y="2766560"/>
                <a:ext cx="53749" cy="53749"/>
              </a:xfrm>
              <a:custGeom>
                <a:rect b="b" l="l" r="r" t="t"/>
                <a:pathLst>
                  <a:path extrusionOk="0" h="3451" w="3451">
                    <a:moveTo>
                      <a:pt x="1" y="0"/>
                    </a:moveTo>
                    <a:lnTo>
                      <a:pt x="1" y="3451"/>
                    </a:lnTo>
                    <a:lnTo>
                      <a:pt x="3451" y="3451"/>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1" name="Google Shape;12811;p61"/>
              <p:cNvSpPr/>
              <p:nvPr/>
            </p:nvSpPr>
            <p:spPr>
              <a:xfrm>
                <a:off x="2854710" y="2658594"/>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2" name="Google Shape;12812;p61"/>
              <p:cNvSpPr/>
              <p:nvPr/>
            </p:nvSpPr>
            <p:spPr>
              <a:xfrm>
                <a:off x="2855240" y="2659124"/>
                <a:ext cx="53749" cy="53780"/>
              </a:xfrm>
              <a:custGeom>
                <a:rect b="b" l="l" r="r" t="t"/>
                <a:pathLst>
                  <a:path extrusionOk="0" h="3453" w="3451">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3" name="Google Shape;12813;p61"/>
              <p:cNvSpPr/>
              <p:nvPr/>
            </p:nvSpPr>
            <p:spPr>
              <a:xfrm>
                <a:off x="2801007" y="3195791"/>
                <a:ext cx="54808" cy="54840"/>
              </a:xfrm>
              <a:custGeom>
                <a:rect b="b" l="l" r="r" t="t"/>
                <a:pathLst>
                  <a:path extrusionOk="0" h="3521" w="3519">
                    <a:moveTo>
                      <a:pt x="1" y="0"/>
                    </a:moveTo>
                    <a:lnTo>
                      <a:pt x="1" y="3521"/>
                    </a:lnTo>
                    <a:lnTo>
                      <a:pt x="3519" y="3521"/>
                    </a:lnTo>
                    <a:lnTo>
                      <a:pt x="3519"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4" name="Google Shape;12814;p61"/>
              <p:cNvSpPr/>
              <p:nvPr/>
            </p:nvSpPr>
            <p:spPr>
              <a:xfrm>
                <a:off x="2801568" y="3196321"/>
                <a:ext cx="53687" cy="53780"/>
              </a:xfrm>
              <a:custGeom>
                <a:rect b="b" l="l" r="r" t="t"/>
                <a:pathLst>
                  <a:path extrusionOk="0" h="3453" w="3447">
                    <a:moveTo>
                      <a:pt x="1" y="1"/>
                    </a:moveTo>
                    <a:lnTo>
                      <a:pt x="1" y="3452"/>
                    </a:lnTo>
                    <a:lnTo>
                      <a:pt x="3447" y="3452"/>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5" name="Google Shape;12815;p61"/>
              <p:cNvSpPr/>
              <p:nvPr/>
            </p:nvSpPr>
            <p:spPr>
              <a:xfrm>
                <a:off x="2801568" y="3088900"/>
                <a:ext cx="53687" cy="53765"/>
              </a:xfrm>
              <a:custGeom>
                <a:rect b="b" l="l" r="r" t="t"/>
                <a:pathLst>
                  <a:path extrusionOk="0" h="3452" w="3447">
                    <a:moveTo>
                      <a:pt x="1" y="0"/>
                    </a:moveTo>
                    <a:lnTo>
                      <a:pt x="1" y="3452"/>
                    </a:lnTo>
                    <a:lnTo>
                      <a:pt x="3447" y="3452"/>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6" name="Google Shape;12816;p61"/>
              <p:cNvSpPr/>
              <p:nvPr/>
            </p:nvSpPr>
            <p:spPr>
              <a:xfrm>
                <a:off x="2801568" y="2981479"/>
                <a:ext cx="53687" cy="53749"/>
              </a:xfrm>
              <a:custGeom>
                <a:rect b="b" l="l" r="r" t="t"/>
                <a:pathLst>
                  <a:path extrusionOk="0" h="3451" w="3447">
                    <a:moveTo>
                      <a:pt x="1" y="1"/>
                    </a:moveTo>
                    <a:lnTo>
                      <a:pt x="1" y="3451"/>
                    </a:lnTo>
                    <a:lnTo>
                      <a:pt x="3447" y="3451"/>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7" name="Google Shape;12817;p61"/>
              <p:cNvSpPr/>
              <p:nvPr/>
            </p:nvSpPr>
            <p:spPr>
              <a:xfrm>
                <a:off x="2801568" y="2874059"/>
                <a:ext cx="53687" cy="53687"/>
              </a:xfrm>
              <a:custGeom>
                <a:rect b="b" l="l" r="r" t="t"/>
                <a:pathLst>
                  <a:path extrusionOk="0" h="3447" w="3447">
                    <a:moveTo>
                      <a:pt x="1" y="0"/>
                    </a:moveTo>
                    <a:lnTo>
                      <a:pt x="1" y="3446"/>
                    </a:lnTo>
                    <a:lnTo>
                      <a:pt x="3447" y="3446"/>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8" name="Google Shape;12818;p61"/>
              <p:cNvSpPr/>
              <p:nvPr/>
            </p:nvSpPr>
            <p:spPr>
              <a:xfrm>
                <a:off x="2801568" y="2766560"/>
                <a:ext cx="53687" cy="53749"/>
              </a:xfrm>
              <a:custGeom>
                <a:rect b="b" l="l" r="r" t="t"/>
                <a:pathLst>
                  <a:path extrusionOk="0" h="3451" w="3447">
                    <a:moveTo>
                      <a:pt x="1" y="0"/>
                    </a:moveTo>
                    <a:lnTo>
                      <a:pt x="1" y="3451"/>
                    </a:lnTo>
                    <a:lnTo>
                      <a:pt x="3447" y="3451"/>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9" name="Google Shape;12819;p61"/>
              <p:cNvSpPr/>
              <p:nvPr/>
            </p:nvSpPr>
            <p:spPr>
              <a:xfrm>
                <a:off x="2801007" y="2658594"/>
                <a:ext cx="54808" cy="54840"/>
              </a:xfrm>
              <a:custGeom>
                <a:rect b="b" l="l" r="r" t="t"/>
                <a:pathLst>
                  <a:path extrusionOk="0" h="3521" w="3519">
                    <a:moveTo>
                      <a:pt x="1" y="0"/>
                    </a:moveTo>
                    <a:lnTo>
                      <a:pt x="1" y="3521"/>
                    </a:lnTo>
                    <a:lnTo>
                      <a:pt x="3519" y="3521"/>
                    </a:lnTo>
                    <a:lnTo>
                      <a:pt x="3519"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0" name="Google Shape;12820;p61"/>
              <p:cNvSpPr/>
              <p:nvPr/>
            </p:nvSpPr>
            <p:spPr>
              <a:xfrm>
                <a:off x="2801568" y="2659124"/>
                <a:ext cx="53687" cy="53780"/>
              </a:xfrm>
              <a:custGeom>
                <a:rect b="b" l="l" r="r" t="t"/>
                <a:pathLst>
                  <a:path extrusionOk="0" h="3453" w="3447">
                    <a:moveTo>
                      <a:pt x="1" y="1"/>
                    </a:moveTo>
                    <a:lnTo>
                      <a:pt x="1" y="3452"/>
                    </a:lnTo>
                    <a:lnTo>
                      <a:pt x="3447" y="3452"/>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1" name="Google Shape;12821;p61"/>
              <p:cNvSpPr/>
              <p:nvPr/>
            </p:nvSpPr>
            <p:spPr>
              <a:xfrm>
                <a:off x="2747274" y="3249541"/>
                <a:ext cx="54855" cy="54824"/>
              </a:xfrm>
              <a:custGeom>
                <a:rect b="b" l="l" r="r" t="t"/>
                <a:pathLst>
                  <a:path extrusionOk="0" h="3520" w="3522">
                    <a:moveTo>
                      <a:pt x="1" y="1"/>
                    </a:moveTo>
                    <a:lnTo>
                      <a:pt x="1" y="3520"/>
                    </a:lnTo>
                    <a:lnTo>
                      <a:pt x="3521" y="3520"/>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2" name="Google Shape;12822;p61"/>
              <p:cNvSpPr/>
              <p:nvPr/>
            </p:nvSpPr>
            <p:spPr>
              <a:xfrm>
                <a:off x="2747819" y="3250086"/>
                <a:ext cx="53765" cy="53749"/>
              </a:xfrm>
              <a:custGeom>
                <a:rect b="b" l="l" r="r" t="t"/>
                <a:pathLst>
                  <a:path extrusionOk="0" h="3451" w="3452">
                    <a:moveTo>
                      <a:pt x="0" y="0"/>
                    </a:moveTo>
                    <a:lnTo>
                      <a:pt x="0" y="3450"/>
                    </a:lnTo>
                    <a:lnTo>
                      <a:pt x="3452" y="3450"/>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3" name="Google Shape;12823;p61"/>
              <p:cNvSpPr/>
              <p:nvPr/>
            </p:nvSpPr>
            <p:spPr>
              <a:xfrm>
                <a:off x="2747819" y="3142649"/>
                <a:ext cx="53765" cy="53687"/>
              </a:xfrm>
              <a:custGeom>
                <a:rect b="b" l="l" r="r" t="t"/>
                <a:pathLst>
                  <a:path extrusionOk="0" h="3447" w="3452">
                    <a:moveTo>
                      <a:pt x="0" y="1"/>
                    </a:moveTo>
                    <a:lnTo>
                      <a:pt x="0" y="3447"/>
                    </a:lnTo>
                    <a:lnTo>
                      <a:pt x="3452" y="3447"/>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4" name="Google Shape;12824;p61"/>
              <p:cNvSpPr/>
              <p:nvPr/>
            </p:nvSpPr>
            <p:spPr>
              <a:xfrm>
                <a:off x="2747819" y="2927730"/>
                <a:ext cx="53765" cy="53765"/>
              </a:xfrm>
              <a:custGeom>
                <a:rect b="b" l="l" r="r" t="t"/>
                <a:pathLst>
                  <a:path extrusionOk="0" h="3452" w="3452">
                    <a:moveTo>
                      <a:pt x="0" y="0"/>
                    </a:moveTo>
                    <a:lnTo>
                      <a:pt x="0" y="3452"/>
                    </a:lnTo>
                    <a:lnTo>
                      <a:pt x="3452" y="3452"/>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5" name="Google Shape;12825;p61"/>
              <p:cNvSpPr/>
              <p:nvPr/>
            </p:nvSpPr>
            <p:spPr>
              <a:xfrm>
                <a:off x="2747819" y="2712857"/>
                <a:ext cx="53765" cy="53718"/>
              </a:xfrm>
              <a:custGeom>
                <a:rect b="b" l="l" r="r" t="t"/>
                <a:pathLst>
                  <a:path extrusionOk="0" h="3449" w="3452">
                    <a:moveTo>
                      <a:pt x="0" y="1"/>
                    </a:moveTo>
                    <a:lnTo>
                      <a:pt x="0" y="3448"/>
                    </a:lnTo>
                    <a:lnTo>
                      <a:pt x="3452" y="3448"/>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6" name="Google Shape;12826;p61"/>
              <p:cNvSpPr/>
              <p:nvPr/>
            </p:nvSpPr>
            <p:spPr>
              <a:xfrm>
                <a:off x="2747274" y="2604860"/>
                <a:ext cx="54855" cy="54840"/>
              </a:xfrm>
              <a:custGeom>
                <a:rect b="b" l="l" r="r" t="t"/>
                <a:pathLst>
                  <a:path extrusionOk="0" h="3521" w="3522">
                    <a:moveTo>
                      <a:pt x="1" y="0"/>
                    </a:moveTo>
                    <a:lnTo>
                      <a:pt x="1"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7" name="Google Shape;12827;p61"/>
              <p:cNvSpPr/>
              <p:nvPr/>
            </p:nvSpPr>
            <p:spPr>
              <a:xfrm>
                <a:off x="2747819" y="2605390"/>
                <a:ext cx="53765" cy="53749"/>
              </a:xfrm>
              <a:custGeom>
                <a:rect b="b" l="l" r="r" t="t"/>
                <a:pathLst>
                  <a:path extrusionOk="0" h="3451" w="3452">
                    <a:moveTo>
                      <a:pt x="0" y="1"/>
                    </a:moveTo>
                    <a:lnTo>
                      <a:pt x="0" y="3451"/>
                    </a:lnTo>
                    <a:lnTo>
                      <a:pt x="3452" y="3451"/>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8" name="Google Shape;12828;p61"/>
              <p:cNvSpPr/>
              <p:nvPr/>
            </p:nvSpPr>
            <p:spPr>
              <a:xfrm>
                <a:off x="2693540" y="3249541"/>
                <a:ext cx="54840" cy="54824"/>
              </a:xfrm>
              <a:custGeom>
                <a:rect b="b" l="l" r="r" t="t"/>
                <a:pathLst>
                  <a:path extrusionOk="0" h="3520" w="3521">
                    <a:moveTo>
                      <a:pt x="1" y="1"/>
                    </a:moveTo>
                    <a:lnTo>
                      <a:pt x="1" y="3520"/>
                    </a:lnTo>
                    <a:lnTo>
                      <a:pt x="3521" y="3520"/>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9" name="Google Shape;12829;p61"/>
              <p:cNvSpPr/>
              <p:nvPr/>
            </p:nvSpPr>
            <p:spPr>
              <a:xfrm>
                <a:off x="2694069" y="3250086"/>
                <a:ext cx="53765" cy="53749"/>
              </a:xfrm>
              <a:custGeom>
                <a:rect b="b" l="l" r="r" t="t"/>
                <a:pathLst>
                  <a:path extrusionOk="0" h="3451" w="3452">
                    <a:moveTo>
                      <a:pt x="1" y="0"/>
                    </a:moveTo>
                    <a:lnTo>
                      <a:pt x="1" y="3450"/>
                    </a:lnTo>
                    <a:lnTo>
                      <a:pt x="3451" y="3450"/>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0" name="Google Shape;12830;p61"/>
              <p:cNvSpPr/>
              <p:nvPr/>
            </p:nvSpPr>
            <p:spPr>
              <a:xfrm>
                <a:off x="2694069" y="3196321"/>
                <a:ext cx="53765" cy="53780"/>
              </a:xfrm>
              <a:custGeom>
                <a:rect b="b" l="l" r="r" t="t"/>
                <a:pathLst>
                  <a:path extrusionOk="0" h="3453" w="3452">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1" name="Google Shape;12831;p61"/>
              <p:cNvSpPr/>
              <p:nvPr/>
            </p:nvSpPr>
            <p:spPr>
              <a:xfrm>
                <a:off x="2694069" y="2659124"/>
                <a:ext cx="53765" cy="53780"/>
              </a:xfrm>
              <a:custGeom>
                <a:rect b="b" l="l" r="r" t="t"/>
                <a:pathLst>
                  <a:path extrusionOk="0" h="3453" w="3452">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2" name="Google Shape;12832;p61"/>
              <p:cNvSpPr/>
              <p:nvPr/>
            </p:nvSpPr>
            <p:spPr>
              <a:xfrm>
                <a:off x="2693540" y="2604860"/>
                <a:ext cx="54840" cy="54840"/>
              </a:xfrm>
              <a:custGeom>
                <a:rect b="b" l="l" r="r" t="t"/>
                <a:pathLst>
                  <a:path extrusionOk="0" h="3521" w="3521">
                    <a:moveTo>
                      <a:pt x="1" y="0"/>
                    </a:moveTo>
                    <a:lnTo>
                      <a:pt x="1"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3" name="Google Shape;12833;p61"/>
              <p:cNvSpPr/>
              <p:nvPr/>
            </p:nvSpPr>
            <p:spPr>
              <a:xfrm>
                <a:off x="2694069" y="2605390"/>
                <a:ext cx="53765" cy="53749"/>
              </a:xfrm>
              <a:custGeom>
                <a:rect b="b" l="l" r="r" t="t"/>
                <a:pathLst>
                  <a:path extrusionOk="0" h="3451" w="3452">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4" name="Google Shape;12834;p61"/>
              <p:cNvSpPr/>
              <p:nvPr/>
            </p:nvSpPr>
            <p:spPr>
              <a:xfrm>
                <a:off x="2639853" y="3249541"/>
                <a:ext cx="54777" cy="54824"/>
              </a:xfrm>
              <a:custGeom>
                <a:rect b="b" l="l" r="r" t="t"/>
                <a:pathLst>
                  <a:path extrusionOk="0" h="3520" w="3517">
                    <a:moveTo>
                      <a:pt x="0" y="1"/>
                    </a:moveTo>
                    <a:lnTo>
                      <a:pt x="0" y="3520"/>
                    </a:lnTo>
                    <a:lnTo>
                      <a:pt x="3516" y="3520"/>
                    </a:lnTo>
                    <a:lnTo>
                      <a:pt x="3516"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5" name="Google Shape;12835;p61"/>
              <p:cNvSpPr/>
              <p:nvPr/>
            </p:nvSpPr>
            <p:spPr>
              <a:xfrm>
                <a:off x="2640382" y="3250086"/>
                <a:ext cx="53703" cy="53749"/>
              </a:xfrm>
              <a:custGeom>
                <a:rect b="b" l="l" r="r" t="t"/>
                <a:pathLst>
                  <a:path extrusionOk="0" h="3451" w="3448">
                    <a:moveTo>
                      <a:pt x="0" y="0"/>
                    </a:moveTo>
                    <a:lnTo>
                      <a:pt x="0" y="3450"/>
                    </a:lnTo>
                    <a:lnTo>
                      <a:pt x="3448" y="3450"/>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6" name="Google Shape;12836;p61"/>
              <p:cNvSpPr/>
              <p:nvPr/>
            </p:nvSpPr>
            <p:spPr>
              <a:xfrm>
                <a:off x="2640382" y="3035213"/>
                <a:ext cx="53703" cy="53703"/>
              </a:xfrm>
              <a:custGeom>
                <a:rect b="b" l="l" r="r" t="t"/>
                <a:pathLst>
                  <a:path extrusionOk="0" h="3448" w="3448">
                    <a:moveTo>
                      <a:pt x="0" y="1"/>
                    </a:moveTo>
                    <a:lnTo>
                      <a:pt x="0" y="3447"/>
                    </a:lnTo>
                    <a:lnTo>
                      <a:pt x="3448" y="3447"/>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7" name="Google Shape;12837;p61"/>
              <p:cNvSpPr/>
              <p:nvPr/>
            </p:nvSpPr>
            <p:spPr>
              <a:xfrm>
                <a:off x="2640382" y="2981479"/>
                <a:ext cx="53703" cy="53749"/>
              </a:xfrm>
              <a:custGeom>
                <a:rect b="b" l="l" r="r" t="t"/>
                <a:pathLst>
                  <a:path extrusionOk="0" h="3451" w="3448">
                    <a:moveTo>
                      <a:pt x="0" y="1"/>
                    </a:moveTo>
                    <a:lnTo>
                      <a:pt x="0"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8" name="Google Shape;12838;p61"/>
              <p:cNvSpPr/>
              <p:nvPr/>
            </p:nvSpPr>
            <p:spPr>
              <a:xfrm>
                <a:off x="2640382" y="2927730"/>
                <a:ext cx="53703" cy="53765"/>
              </a:xfrm>
              <a:custGeom>
                <a:rect b="b" l="l" r="r" t="t"/>
                <a:pathLst>
                  <a:path extrusionOk="0" h="3452" w="3448">
                    <a:moveTo>
                      <a:pt x="0" y="0"/>
                    </a:moveTo>
                    <a:lnTo>
                      <a:pt x="0" y="3452"/>
                    </a:lnTo>
                    <a:lnTo>
                      <a:pt x="3448" y="3452"/>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9" name="Google Shape;12839;p61"/>
              <p:cNvSpPr/>
              <p:nvPr/>
            </p:nvSpPr>
            <p:spPr>
              <a:xfrm>
                <a:off x="2640382" y="2874059"/>
                <a:ext cx="53703" cy="53687"/>
              </a:xfrm>
              <a:custGeom>
                <a:rect b="b" l="l" r="r" t="t"/>
                <a:pathLst>
                  <a:path extrusionOk="0" h="3447" w="3448">
                    <a:moveTo>
                      <a:pt x="0" y="0"/>
                    </a:moveTo>
                    <a:lnTo>
                      <a:pt x="0" y="3446"/>
                    </a:lnTo>
                    <a:lnTo>
                      <a:pt x="3448" y="3446"/>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0" name="Google Shape;12840;p61"/>
              <p:cNvSpPr/>
              <p:nvPr/>
            </p:nvSpPr>
            <p:spPr>
              <a:xfrm>
                <a:off x="2640382" y="2820294"/>
                <a:ext cx="53703" cy="53780"/>
              </a:xfrm>
              <a:custGeom>
                <a:rect b="b" l="l" r="r" t="t"/>
                <a:pathLst>
                  <a:path extrusionOk="0" h="3453" w="3448">
                    <a:moveTo>
                      <a:pt x="0" y="1"/>
                    </a:moveTo>
                    <a:lnTo>
                      <a:pt x="0" y="3452"/>
                    </a:lnTo>
                    <a:lnTo>
                      <a:pt x="3448" y="3452"/>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1" name="Google Shape;12841;p61"/>
              <p:cNvSpPr/>
              <p:nvPr/>
            </p:nvSpPr>
            <p:spPr>
              <a:xfrm>
                <a:off x="2640382" y="2766560"/>
                <a:ext cx="53703" cy="53749"/>
              </a:xfrm>
              <a:custGeom>
                <a:rect b="b" l="l" r="r" t="t"/>
                <a:pathLst>
                  <a:path extrusionOk="0" h="3451" w="3448">
                    <a:moveTo>
                      <a:pt x="0" y="0"/>
                    </a:moveTo>
                    <a:lnTo>
                      <a:pt x="0" y="3451"/>
                    </a:lnTo>
                    <a:lnTo>
                      <a:pt x="3448" y="3451"/>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2" name="Google Shape;12842;p61"/>
              <p:cNvSpPr/>
              <p:nvPr/>
            </p:nvSpPr>
            <p:spPr>
              <a:xfrm>
                <a:off x="2639853" y="2604860"/>
                <a:ext cx="54777" cy="54840"/>
              </a:xfrm>
              <a:custGeom>
                <a:rect b="b" l="l" r="r" t="t"/>
                <a:pathLst>
                  <a:path extrusionOk="0" h="3521" w="3517">
                    <a:moveTo>
                      <a:pt x="0" y="0"/>
                    </a:moveTo>
                    <a:lnTo>
                      <a:pt x="0" y="3520"/>
                    </a:lnTo>
                    <a:lnTo>
                      <a:pt x="3516" y="3520"/>
                    </a:lnTo>
                    <a:lnTo>
                      <a:pt x="3516"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3" name="Google Shape;12843;p61"/>
              <p:cNvSpPr/>
              <p:nvPr/>
            </p:nvSpPr>
            <p:spPr>
              <a:xfrm>
                <a:off x="2640382" y="2605390"/>
                <a:ext cx="53703" cy="53749"/>
              </a:xfrm>
              <a:custGeom>
                <a:rect b="b" l="l" r="r" t="t"/>
                <a:pathLst>
                  <a:path extrusionOk="0" h="3451" w="3448">
                    <a:moveTo>
                      <a:pt x="0" y="1"/>
                    </a:moveTo>
                    <a:lnTo>
                      <a:pt x="0"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4" name="Google Shape;12844;p61"/>
              <p:cNvSpPr/>
              <p:nvPr/>
            </p:nvSpPr>
            <p:spPr>
              <a:xfrm>
                <a:off x="2586104" y="3249541"/>
                <a:ext cx="54855" cy="54824"/>
              </a:xfrm>
              <a:custGeom>
                <a:rect b="b" l="l" r="r" t="t"/>
                <a:pathLst>
                  <a:path extrusionOk="0" h="3520" w="3522">
                    <a:moveTo>
                      <a:pt x="1" y="1"/>
                    </a:moveTo>
                    <a:lnTo>
                      <a:pt x="1" y="3520"/>
                    </a:lnTo>
                    <a:lnTo>
                      <a:pt x="3521" y="3520"/>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5" name="Google Shape;12845;p61"/>
              <p:cNvSpPr/>
              <p:nvPr/>
            </p:nvSpPr>
            <p:spPr>
              <a:xfrm>
                <a:off x="2586649" y="3250086"/>
                <a:ext cx="53749" cy="53749"/>
              </a:xfrm>
              <a:custGeom>
                <a:rect b="b" l="l" r="r" t="t"/>
                <a:pathLst>
                  <a:path extrusionOk="0" h="3451" w="3451">
                    <a:moveTo>
                      <a:pt x="0" y="0"/>
                    </a:moveTo>
                    <a:lnTo>
                      <a:pt x="0" y="3450"/>
                    </a:lnTo>
                    <a:lnTo>
                      <a:pt x="3450" y="3450"/>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6" name="Google Shape;12846;p61"/>
              <p:cNvSpPr/>
              <p:nvPr/>
            </p:nvSpPr>
            <p:spPr>
              <a:xfrm>
                <a:off x="2586649" y="3088900"/>
                <a:ext cx="53749" cy="53765"/>
              </a:xfrm>
              <a:custGeom>
                <a:rect b="b" l="l" r="r" t="t"/>
                <a:pathLst>
                  <a:path extrusionOk="0" h="3452" w="3451">
                    <a:moveTo>
                      <a:pt x="0" y="0"/>
                    </a:moveTo>
                    <a:lnTo>
                      <a:pt x="0" y="3452"/>
                    </a:lnTo>
                    <a:lnTo>
                      <a:pt x="3450" y="3452"/>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7" name="Google Shape;12847;p61"/>
              <p:cNvSpPr/>
              <p:nvPr/>
            </p:nvSpPr>
            <p:spPr>
              <a:xfrm>
                <a:off x="2586649" y="2712857"/>
                <a:ext cx="53749" cy="53718"/>
              </a:xfrm>
              <a:custGeom>
                <a:rect b="b" l="l" r="r" t="t"/>
                <a:pathLst>
                  <a:path extrusionOk="0" h="3449" w="3451">
                    <a:moveTo>
                      <a:pt x="0" y="1"/>
                    </a:moveTo>
                    <a:lnTo>
                      <a:pt x="0" y="3448"/>
                    </a:lnTo>
                    <a:lnTo>
                      <a:pt x="3450" y="3448"/>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8" name="Google Shape;12848;p61"/>
              <p:cNvSpPr/>
              <p:nvPr/>
            </p:nvSpPr>
            <p:spPr>
              <a:xfrm>
                <a:off x="2586104" y="2604860"/>
                <a:ext cx="54855" cy="54840"/>
              </a:xfrm>
              <a:custGeom>
                <a:rect b="b" l="l" r="r" t="t"/>
                <a:pathLst>
                  <a:path extrusionOk="0" h="3521" w="3522">
                    <a:moveTo>
                      <a:pt x="1" y="0"/>
                    </a:moveTo>
                    <a:lnTo>
                      <a:pt x="1"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9" name="Google Shape;12849;p61"/>
              <p:cNvSpPr/>
              <p:nvPr/>
            </p:nvSpPr>
            <p:spPr>
              <a:xfrm>
                <a:off x="2586649" y="2605390"/>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0" name="Google Shape;12850;p61"/>
              <p:cNvSpPr/>
              <p:nvPr/>
            </p:nvSpPr>
            <p:spPr>
              <a:xfrm>
                <a:off x="2532370" y="3249541"/>
                <a:ext cx="54824" cy="54824"/>
              </a:xfrm>
              <a:custGeom>
                <a:rect b="b" l="l" r="r" t="t"/>
                <a:pathLst>
                  <a:path extrusionOk="0" h="3520" w="3520">
                    <a:moveTo>
                      <a:pt x="1" y="1"/>
                    </a:moveTo>
                    <a:lnTo>
                      <a:pt x="1" y="3520"/>
                    </a:lnTo>
                    <a:lnTo>
                      <a:pt x="3520" y="3520"/>
                    </a:lnTo>
                    <a:lnTo>
                      <a:pt x="352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1" name="Google Shape;12851;p61"/>
              <p:cNvSpPr/>
              <p:nvPr/>
            </p:nvSpPr>
            <p:spPr>
              <a:xfrm>
                <a:off x="2532915" y="3250086"/>
                <a:ext cx="53749" cy="53749"/>
              </a:xfrm>
              <a:custGeom>
                <a:rect b="b" l="l" r="r" t="t"/>
                <a:pathLst>
                  <a:path extrusionOk="0" h="3451" w="3451">
                    <a:moveTo>
                      <a:pt x="0" y="0"/>
                    </a:moveTo>
                    <a:lnTo>
                      <a:pt x="0" y="3450"/>
                    </a:lnTo>
                    <a:lnTo>
                      <a:pt x="3450" y="3450"/>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2" name="Google Shape;12852;p61"/>
              <p:cNvSpPr/>
              <p:nvPr/>
            </p:nvSpPr>
            <p:spPr>
              <a:xfrm>
                <a:off x="2532915" y="3088900"/>
                <a:ext cx="53749" cy="53765"/>
              </a:xfrm>
              <a:custGeom>
                <a:rect b="b" l="l" r="r" t="t"/>
                <a:pathLst>
                  <a:path extrusionOk="0" h="3452" w="3451">
                    <a:moveTo>
                      <a:pt x="0" y="0"/>
                    </a:moveTo>
                    <a:lnTo>
                      <a:pt x="0" y="3452"/>
                    </a:lnTo>
                    <a:lnTo>
                      <a:pt x="3450" y="3452"/>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3" name="Google Shape;12853;p61"/>
              <p:cNvSpPr/>
              <p:nvPr/>
            </p:nvSpPr>
            <p:spPr>
              <a:xfrm>
                <a:off x="2532915" y="2712857"/>
                <a:ext cx="53749" cy="53718"/>
              </a:xfrm>
              <a:custGeom>
                <a:rect b="b" l="l" r="r" t="t"/>
                <a:pathLst>
                  <a:path extrusionOk="0" h="3449" w="3451">
                    <a:moveTo>
                      <a:pt x="0" y="1"/>
                    </a:moveTo>
                    <a:lnTo>
                      <a:pt x="0" y="3448"/>
                    </a:lnTo>
                    <a:lnTo>
                      <a:pt x="3450" y="3448"/>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4" name="Google Shape;12854;p61"/>
              <p:cNvSpPr/>
              <p:nvPr/>
            </p:nvSpPr>
            <p:spPr>
              <a:xfrm>
                <a:off x="2532370" y="2604860"/>
                <a:ext cx="54824" cy="54840"/>
              </a:xfrm>
              <a:custGeom>
                <a:rect b="b" l="l" r="r" t="t"/>
                <a:pathLst>
                  <a:path extrusionOk="0" h="3521" w="3520">
                    <a:moveTo>
                      <a:pt x="1" y="0"/>
                    </a:moveTo>
                    <a:lnTo>
                      <a:pt x="1" y="3520"/>
                    </a:lnTo>
                    <a:lnTo>
                      <a:pt x="3520" y="3520"/>
                    </a:lnTo>
                    <a:lnTo>
                      <a:pt x="35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5" name="Google Shape;12855;p61"/>
              <p:cNvSpPr/>
              <p:nvPr/>
            </p:nvSpPr>
            <p:spPr>
              <a:xfrm>
                <a:off x="2532915" y="2605390"/>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6" name="Google Shape;12856;p61"/>
              <p:cNvSpPr/>
              <p:nvPr/>
            </p:nvSpPr>
            <p:spPr>
              <a:xfrm>
                <a:off x="2478683" y="3249541"/>
                <a:ext cx="54777" cy="54824"/>
              </a:xfrm>
              <a:custGeom>
                <a:rect b="b" l="l" r="r" t="t"/>
                <a:pathLst>
                  <a:path extrusionOk="0" h="3520" w="3517">
                    <a:moveTo>
                      <a:pt x="0" y="1"/>
                    </a:moveTo>
                    <a:lnTo>
                      <a:pt x="0" y="3520"/>
                    </a:lnTo>
                    <a:lnTo>
                      <a:pt x="3517" y="3520"/>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7" name="Google Shape;12857;p61"/>
              <p:cNvSpPr/>
              <p:nvPr/>
            </p:nvSpPr>
            <p:spPr>
              <a:xfrm>
                <a:off x="2479212" y="3250086"/>
                <a:ext cx="53718" cy="53749"/>
              </a:xfrm>
              <a:custGeom>
                <a:rect b="b" l="l" r="r" t="t"/>
                <a:pathLst>
                  <a:path extrusionOk="0" h="3451" w="3449">
                    <a:moveTo>
                      <a:pt x="1" y="0"/>
                    </a:moveTo>
                    <a:lnTo>
                      <a:pt x="1" y="3450"/>
                    </a:lnTo>
                    <a:lnTo>
                      <a:pt x="3448" y="3450"/>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8" name="Google Shape;12858;p61"/>
              <p:cNvSpPr/>
              <p:nvPr/>
            </p:nvSpPr>
            <p:spPr>
              <a:xfrm>
                <a:off x="2479212" y="3088900"/>
                <a:ext cx="53718" cy="53765"/>
              </a:xfrm>
              <a:custGeom>
                <a:rect b="b" l="l" r="r" t="t"/>
                <a:pathLst>
                  <a:path extrusionOk="0" h="3452" w="3449">
                    <a:moveTo>
                      <a:pt x="1" y="0"/>
                    </a:moveTo>
                    <a:lnTo>
                      <a:pt x="1" y="3452"/>
                    </a:lnTo>
                    <a:lnTo>
                      <a:pt x="3448" y="3452"/>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9" name="Google Shape;12859;p61"/>
              <p:cNvSpPr/>
              <p:nvPr/>
            </p:nvSpPr>
            <p:spPr>
              <a:xfrm>
                <a:off x="2479212" y="2712857"/>
                <a:ext cx="53718" cy="53718"/>
              </a:xfrm>
              <a:custGeom>
                <a:rect b="b" l="l" r="r" t="t"/>
                <a:pathLst>
                  <a:path extrusionOk="0" h="3449" w="3449">
                    <a:moveTo>
                      <a:pt x="1" y="1"/>
                    </a:moveTo>
                    <a:lnTo>
                      <a:pt x="1" y="3448"/>
                    </a:lnTo>
                    <a:lnTo>
                      <a:pt x="3448" y="3448"/>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0" name="Google Shape;12860;p61"/>
              <p:cNvSpPr/>
              <p:nvPr/>
            </p:nvSpPr>
            <p:spPr>
              <a:xfrm>
                <a:off x="2478683" y="2604860"/>
                <a:ext cx="54777" cy="54840"/>
              </a:xfrm>
              <a:custGeom>
                <a:rect b="b" l="l" r="r" t="t"/>
                <a:pathLst>
                  <a:path extrusionOk="0" h="3521" w="3517">
                    <a:moveTo>
                      <a:pt x="0" y="0"/>
                    </a:moveTo>
                    <a:lnTo>
                      <a:pt x="0" y="3520"/>
                    </a:lnTo>
                    <a:lnTo>
                      <a:pt x="3517" y="3520"/>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1" name="Google Shape;12861;p61"/>
              <p:cNvSpPr/>
              <p:nvPr/>
            </p:nvSpPr>
            <p:spPr>
              <a:xfrm>
                <a:off x="2479212" y="2605390"/>
                <a:ext cx="53718" cy="53749"/>
              </a:xfrm>
              <a:custGeom>
                <a:rect b="b" l="l" r="r" t="t"/>
                <a:pathLst>
                  <a:path extrusionOk="0" h="3451" w="3449">
                    <a:moveTo>
                      <a:pt x="1" y="1"/>
                    </a:moveTo>
                    <a:lnTo>
                      <a:pt x="1"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2" name="Google Shape;12862;p61"/>
              <p:cNvSpPr/>
              <p:nvPr/>
            </p:nvSpPr>
            <p:spPr>
              <a:xfrm>
                <a:off x="2424949" y="3249541"/>
                <a:ext cx="54840" cy="54824"/>
              </a:xfrm>
              <a:custGeom>
                <a:rect b="b" l="l" r="r" t="t"/>
                <a:pathLst>
                  <a:path extrusionOk="0" h="3520" w="3521">
                    <a:moveTo>
                      <a:pt x="0" y="1"/>
                    </a:moveTo>
                    <a:lnTo>
                      <a:pt x="0" y="3520"/>
                    </a:lnTo>
                    <a:lnTo>
                      <a:pt x="3520" y="3520"/>
                    </a:lnTo>
                    <a:lnTo>
                      <a:pt x="352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3" name="Google Shape;12863;p61"/>
              <p:cNvSpPr/>
              <p:nvPr/>
            </p:nvSpPr>
            <p:spPr>
              <a:xfrm>
                <a:off x="2425479" y="3250086"/>
                <a:ext cx="53749" cy="53749"/>
              </a:xfrm>
              <a:custGeom>
                <a:rect b="b" l="l" r="r" t="t"/>
                <a:pathLst>
                  <a:path extrusionOk="0" h="3451" w="3451">
                    <a:moveTo>
                      <a:pt x="0" y="0"/>
                    </a:moveTo>
                    <a:lnTo>
                      <a:pt x="0" y="3450"/>
                    </a:lnTo>
                    <a:lnTo>
                      <a:pt x="3451" y="3450"/>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4" name="Google Shape;12864;p61"/>
              <p:cNvSpPr/>
              <p:nvPr/>
            </p:nvSpPr>
            <p:spPr>
              <a:xfrm>
                <a:off x="2425479" y="3088900"/>
                <a:ext cx="53749" cy="53765"/>
              </a:xfrm>
              <a:custGeom>
                <a:rect b="b" l="l" r="r" t="t"/>
                <a:pathLst>
                  <a:path extrusionOk="0" h="3452" w="3451">
                    <a:moveTo>
                      <a:pt x="0" y="0"/>
                    </a:moveTo>
                    <a:lnTo>
                      <a:pt x="0"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5" name="Google Shape;12865;p61"/>
              <p:cNvSpPr/>
              <p:nvPr/>
            </p:nvSpPr>
            <p:spPr>
              <a:xfrm>
                <a:off x="2425479" y="2712857"/>
                <a:ext cx="53749" cy="53718"/>
              </a:xfrm>
              <a:custGeom>
                <a:rect b="b" l="l" r="r" t="t"/>
                <a:pathLst>
                  <a:path extrusionOk="0" h="3449" w="3451">
                    <a:moveTo>
                      <a:pt x="0" y="1"/>
                    </a:moveTo>
                    <a:lnTo>
                      <a:pt x="0" y="3448"/>
                    </a:lnTo>
                    <a:lnTo>
                      <a:pt x="3451" y="3448"/>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6" name="Google Shape;12866;p61"/>
              <p:cNvSpPr/>
              <p:nvPr/>
            </p:nvSpPr>
            <p:spPr>
              <a:xfrm>
                <a:off x="2424949" y="2604860"/>
                <a:ext cx="54840" cy="54840"/>
              </a:xfrm>
              <a:custGeom>
                <a:rect b="b" l="l" r="r" t="t"/>
                <a:pathLst>
                  <a:path extrusionOk="0" h="3521" w="3521">
                    <a:moveTo>
                      <a:pt x="0" y="0"/>
                    </a:moveTo>
                    <a:lnTo>
                      <a:pt x="0" y="3520"/>
                    </a:lnTo>
                    <a:lnTo>
                      <a:pt x="3520" y="3520"/>
                    </a:lnTo>
                    <a:lnTo>
                      <a:pt x="35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7" name="Google Shape;12867;p61"/>
              <p:cNvSpPr/>
              <p:nvPr/>
            </p:nvSpPr>
            <p:spPr>
              <a:xfrm>
                <a:off x="2425479" y="2605390"/>
                <a:ext cx="53749" cy="53749"/>
              </a:xfrm>
              <a:custGeom>
                <a:rect b="b" l="l" r="r" t="t"/>
                <a:pathLst>
                  <a:path extrusionOk="0" h="3451" w="3451">
                    <a:moveTo>
                      <a:pt x="0" y="1"/>
                    </a:moveTo>
                    <a:lnTo>
                      <a:pt x="0"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8" name="Google Shape;12868;p61"/>
              <p:cNvSpPr/>
              <p:nvPr/>
            </p:nvSpPr>
            <p:spPr>
              <a:xfrm>
                <a:off x="2371184" y="3249541"/>
                <a:ext cx="54840" cy="54824"/>
              </a:xfrm>
              <a:custGeom>
                <a:rect b="b" l="l" r="r" t="t"/>
                <a:pathLst>
                  <a:path extrusionOk="0" h="3520" w="3521">
                    <a:moveTo>
                      <a:pt x="1" y="1"/>
                    </a:moveTo>
                    <a:lnTo>
                      <a:pt x="1" y="3520"/>
                    </a:lnTo>
                    <a:lnTo>
                      <a:pt x="3521" y="3520"/>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9" name="Google Shape;12869;p61"/>
              <p:cNvSpPr/>
              <p:nvPr/>
            </p:nvSpPr>
            <p:spPr>
              <a:xfrm>
                <a:off x="2371745" y="3250086"/>
                <a:ext cx="53749" cy="53749"/>
              </a:xfrm>
              <a:custGeom>
                <a:rect b="b" l="l" r="r" t="t"/>
                <a:pathLst>
                  <a:path extrusionOk="0" h="3451" w="3451">
                    <a:moveTo>
                      <a:pt x="0" y="0"/>
                    </a:moveTo>
                    <a:lnTo>
                      <a:pt x="0" y="3450"/>
                    </a:lnTo>
                    <a:lnTo>
                      <a:pt x="3450" y="3450"/>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0" name="Google Shape;12870;p61"/>
              <p:cNvSpPr/>
              <p:nvPr/>
            </p:nvSpPr>
            <p:spPr>
              <a:xfrm>
                <a:off x="2371745" y="3088900"/>
                <a:ext cx="53749" cy="53765"/>
              </a:xfrm>
              <a:custGeom>
                <a:rect b="b" l="l" r="r" t="t"/>
                <a:pathLst>
                  <a:path extrusionOk="0" h="3452" w="3451">
                    <a:moveTo>
                      <a:pt x="0" y="0"/>
                    </a:moveTo>
                    <a:lnTo>
                      <a:pt x="0" y="3452"/>
                    </a:lnTo>
                    <a:lnTo>
                      <a:pt x="3450" y="3452"/>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1" name="Google Shape;12871;p61"/>
              <p:cNvSpPr/>
              <p:nvPr/>
            </p:nvSpPr>
            <p:spPr>
              <a:xfrm>
                <a:off x="2371745" y="2712857"/>
                <a:ext cx="53749" cy="53718"/>
              </a:xfrm>
              <a:custGeom>
                <a:rect b="b" l="l" r="r" t="t"/>
                <a:pathLst>
                  <a:path extrusionOk="0" h="3449" w="3451">
                    <a:moveTo>
                      <a:pt x="0" y="1"/>
                    </a:moveTo>
                    <a:lnTo>
                      <a:pt x="0" y="3448"/>
                    </a:lnTo>
                    <a:lnTo>
                      <a:pt x="3450" y="3448"/>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2" name="Google Shape;12872;p61"/>
              <p:cNvSpPr/>
              <p:nvPr/>
            </p:nvSpPr>
            <p:spPr>
              <a:xfrm>
                <a:off x="2371184" y="2604860"/>
                <a:ext cx="54840" cy="54840"/>
              </a:xfrm>
              <a:custGeom>
                <a:rect b="b" l="l" r="r" t="t"/>
                <a:pathLst>
                  <a:path extrusionOk="0" h="3521" w="3521">
                    <a:moveTo>
                      <a:pt x="1" y="0"/>
                    </a:moveTo>
                    <a:lnTo>
                      <a:pt x="1"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3" name="Google Shape;12873;p61"/>
              <p:cNvSpPr/>
              <p:nvPr/>
            </p:nvSpPr>
            <p:spPr>
              <a:xfrm>
                <a:off x="2371745" y="2605390"/>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4" name="Google Shape;12874;p61"/>
              <p:cNvSpPr/>
              <p:nvPr/>
            </p:nvSpPr>
            <p:spPr>
              <a:xfrm>
                <a:off x="2317513" y="3249541"/>
                <a:ext cx="54777" cy="54824"/>
              </a:xfrm>
              <a:custGeom>
                <a:rect b="b" l="l" r="r" t="t"/>
                <a:pathLst>
                  <a:path extrusionOk="0" h="3520" w="3517">
                    <a:moveTo>
                      <a:pt x="0" y="1"/>
                    </a:moveTo>
                    <a:lnTo>
                      <a:pt x="0" y="3520"/>
                    </a:lnTo>
                    <a:lnTo>
                      <a:pt x="3517" y="3520"/>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5" name="Google Shape;12875;p61"/>
              <p:cNvSpPr/>
              <p:nvPr/>
            </p:nvSpPr>
            <p:spPr>
              <a:xfrm>
                <a:off x="2318042" y="3250086"/>
                <a:ext cx="53718" cy="53749"/>
              </a:xfrm>
              <a:custGeom>
                <a:rect b="b" l="l" r="r" t="t"/>
                <a:pathLst>
                  <a:path extrusionOk="0" h="3451" w="3449">
                    <a:moveTo>
                      <a:pt x="1" y="0"/>
                    </a:moveTo>
                    <a:lnTo>
                      <a:pt x="1" y="3450"/>
                    </a:lnTo>
                    <a:lnTo>
                      <a:pt x="3448" y="3450"/>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6" name="Google Shape;12876;p61"/>
              <p:cNvSpPr/>
              <p:nvPr/>
            </p:nvSpPr>
            <p:spPr>
              <a:xfrm>
                <a:off x="2318042" y="3088900"/>
                <a:ext cx="53718" cy="53765"/>
              </a:xfrm>
              <a:custGeom>
                <a:rect b="b" l="l" r="r" t="t"/>
                <a:pathLst>
                  <a:path extrusionOk="0" h="3452" w="3449">
                    <a:moveTo>
                      <a:pt x="1" y="0"/>
                    </a:moveTo>
                    <a:lnTo>
                      <a:pt x="1" y="3452"/>
                    </a:lnTo>
                    <a:lnTo>
                      <a:pt x="3448" y="3452"/>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7" name="Google Shape;12877;p61"/>
              <p:cNvSpPr/>
              <p:nvPr/>
            </p:nvSpPr>
            <p:spPr>
              <a:xfrm>
                <a:off x="2318042" y="2712857"/>
                <a:ext cx="53718" cy="53718"/>
              </a:xfrm>
              <a:custGeom>
                <a:rect b="b" l="l" r="r" t="t"/>
                <a:pathLst>
                  <a:path extrusionOk="0" h="3449" w="3449">
                    <a:moveTo>
                      <a:pt x="1" y="1"/>
                    </a:moveTo>
                    <a:lnTo>
                      <a:pt x="1" y="3448"/>
                    </a:lnTo>
                    <a:lnTo>
                      <a:pt x="3448" y="3448"/>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8" name="Google Shape;12878;p61"/>
              <p:cNvSpPr/>
              <p:nvPr/>
            </p:nvSpPr>
            <p:spPr>
              <a:xfrm>
                <a:off x="2317513" y="2604860"/>
                <a:ext cx="54777" cy="54840"/>
              </a:xfrm>
              <a:custGeom>
                <a:rect b="b" l="l" r="r" t="t"/>
                <a:pathLst>
                  <a:path extrusionOk="0" h="3521" w="3517">
                    <a:moveTo>
                      <a:pt x="0" y="0"/>
                    </a:moveTo>
                    <a:lnTo>
                      <a:pt x="0" y="3520"/>
                    </a:lnTo>
                    <a:lnTo>
                      <a:pt x="3517" y="3520"/>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9" name="Google Shape;12879;p61"/>
              <p:cNvSpPr/>
              <p:nvPr/>
            </p:nvSpPr>
            <p:spPr>
              <a:xfrm>
                <a:off x="2318042" y="2605390"/>
                <a:ext cx="53718" cy="53749"/>
              </a:xfrm>
              <a:custGeom>
                <a:rect b="b" l="l" r="r" t="t"/>
                <a:pathLst>
                  <a:path extrusionOk="0" h="3451" w="3449">
                    <a:moveTo>
                      <a:pt x="1" y="1"/>
                    </a:moveTo>
                    <a:lnTo>
                      <a:pt x="1"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0" name="Google Shape;12880;p61"/>
              <p:cNvSpPr/>
              <p:nvPr/>
            </p:nvSpPr>
            <p:spPr>
              <a:xfrm>
                <a:off x="2263748" y="3249541"/>
                <a:ext cx="54855" cy="54824"/>
              </a:xfrm>
              <a:custGeom>
                <a:rect b="b" l="l" r="r" t="t"/>
                <a:pathLst>
                  <a:path extrusionOk="0" h="3520" w="3522">
                    <a:moveTo>
                      <a:pt x="1" y="1"/>
                    </a:moveTo>
                    <a:lnTo>
                      <a:pt x="1" y="3520"/>
                    </a:lnTo>
                    <a:lnTo>
                      <a:pt x="3521" y="3520"/>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1" name="Google Shape;12881;p61"/>
              <p:cNvSpPr/>
              <p:nvPr/>
            </p:nvSpPr>
            <p:spPr>
              <a:xfrm>
                <a:off x="2264308" y="3250086"/>
                <a:ext cx="53749" cy="53749"/>
              </a:xfrm>
              <a:custGeom>
                <a:rect b="b" l="l" r="r" t="t"/>
                <a:pathLst>
                  <a:path extrusionOk="0" h="3451" w="3451">
                    <a:moveTo>
                      <a:pt x="1" y="0"/>
                    </a:moveTo>
                    <a:lnTo>
                      <a:pt x="1" y="3450"/>
                    </a:lnTo>
                    <a:lnTo>
                      <a:pt x="3451" y="3450"/>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2" name="Google Shape;12882;p61"/>
              <p:cNvSpPr/>
              <p:nvPr/>
            </p:nvSpPr>
            <p:spPr>
              <a:xfrm>
                <a:off x="2264308" y="3088900"/>
                <a:ext cx="53749" cy="53765"/>
              </a:xfrm>
              <a:custGeom>
                <a:rect b="b" l="l" r="r" t="t"/>
                <a:pathLst>
                  <a:path extrusionOk="0" h="3452" w="3451">
                    <a:moveTo>
                      <a:pt x="1" y="0"/>
                    </a:moveTo>
                    <a:lnTo>
                      <a:pt x="1"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3" name="Google Shape;12883;p61"/>
              <p:cNvSpPr/>
              <p:nvPr/>
            </p:nvSpPr>
            <p:spPr>
              <a:xfrm>
                <a:off x="2264308" y="2712857"/>
                <a:ext cx="53749" cy="53718"/>
              </a:xfrm>
              <a:custGeom>
                <a:rect b="b" l="l" r="r" t="t"/>
                <a:pathLst>
                  <a:path extrusionOk="0" h="3449" w="3451">
                    <a:moveTo>
                      <a:pt x="1" y="1"/>
                    </a:moveTo>
                    <a:lnTo>
                      <a:pt x="1" y="3448"/>
                    </a:lnTo>
                    <a:lnTo>
                      <a:pt x="3451" y="3448"/>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4" name="Google Shape;12884;p61"/>
              <p:cNvSpPr/>
              <p:nvPr/>
            </p:nvSpPr>
            <p:spPr>
              <a:xfrm>
                <a:off x="2263748" y="2604860"/>
                <a:ext cx="54855" cy="54840"/>
              </a:xfrm>
              <a:custGeom>
                <a:rect b="b" l="l" r="r" t="t"/>
                <a:pathLst>
                  <a:path extrusionOk="0" h="3521" w="3522">
                    <a:moveTo>
                      <a:pt x="1" y="0"/>
                    </a:moveTo>
                    <a:lnTo>
                      <a:pt x="1"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5" name="Google Shape;12885;p61"/>
              <p:cNvSpPr/>
              <p:nvPr/>
            </p:nvSpPr>
            <p:spPr>
              <a:xfrm>
                <a:off x="2264308" y="2605390"/>
                <a:ext cx="53749" cy="53749"/>
              </a:xfrm>
              <a:custGeom>
                <a:rect b="b" l="l" r="r" t="t"/>
                <a:pathLst>
                  <a:path extrusionOk="0" h="3451"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6" name="Google Shape;12886;p61"/>
              <p:cNvSpPr/>
              <p:nvPr/>
            </p:nvSpPr>
            <p:spPr>
              <a:xfrm>
                <a:off x="2210076" y="3249541"/>
                <a:ext cx="54793" cy="54824"/>
              </a:xfrm>
              <a:custGeom>
                <a:rect b="b" l="l" r="r" t="t"/>
                <a:pathLst>
                  <a:path extrusionOk="0" h="3520" w="3518">
                    <a:moveTo>
                      <a:pt x="1" y="1"/>
                    </a:moveTo>
                    <a:lnTo>
                      <a:pt x="1" y="3520"/>
                    </a:lnTo>
                    <a:lnTo>
                      <a:pt x="3517" y="3520"/>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7" name="Google Shape;12887;p61"/>
              <p:cNvSpPr/>
              <p:nvPr/>
            </p:nvSpPr>
            <p:spPr>
              <a:xfrm>
                <a:off x="2210621" y="3250086"/>
                <a:ext cx="53703" cy="53749"/>
              </a:xfrm>
              <a:custGeom>
                <a:rect b="b" l="l" r="r" t="t"/>
                <a:pathLst>
                  <a:path extrusionOk="0" h="3451" w="3448">
                    <a:moveTo>
                      <a:pt x="0" y="0"/>
                    </a:moveTo>
                    <a:lnTo>
                      <a:pt x="0" y="3450"/>
                    </a:lnTo>
                    <a:lnTo>
                      <a:pt x="3448" y="3450"/>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8" name="Google Shape;12888;p61"/>
              <p:cNvSpPr/>
              <p:nvPr/>
            </p:nvSpPr>
            <p:spPr>
              <a:xfrm>
                <a:off x="2210621" y="3088900"/>
                <a:ext cx="53703" cy="53765"/>
              </a:xfrm>
              <a:custGeom>
                <a:rect b="b" l="l" r="r" t="t"/>
                <a:pathLst>
                  <a:path extrusionOk="0" h="3452" w="3448">
                    <a:moveTo>
                      <a:pt x="0" y="0"/>
                    </a:moveTo>
                    <a:lnTo>
                      <a:pt x="0" y="3452"/>
                    </a:lnTo>
                    <a:lnTo>
                      <a:pt x="3448" y="3452"/>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9" name="Google Shape;12889;p61"/>
              <p:cNvSpPr/>
              <p:nvPr/>
            </p:nvSpPr>
            <p:spPr>
              <a:xfrm>
                <a:off x="2210621" y="2712857"/>
                <a:ext cx="53703" cy="53718"/>
              </a:xfrm>
              <a:custGeom>
                <a:rect b="b" l="l" r="r" t="t"/>
                <a:pathLst>
                  <a:path extrusionOk="0" h="3449" w="3448">
                    <a:moveTo>
                      <a:pt x="0" y="1"/>
                    </a:moveTo>
                    <a:lnTo>
                      <a:pt x="0" y="3448"/>
                    </a:lnTo>
                    <a:lnTo>
                      <a:pt x="3448" y="3448"/>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0" name="Google Shape;12890;p61"/>
              <p:cNvSpPr/>
              <p:nvPr/>
            </p:nvSpPr>
            <p:spPr>
              <a:xfrm>
                <a:off x="2210076" y="2604860"/>
                <a:ext cx="54793" cy="54840"/>
              </a:xfrm>
              <a:custGeom>
                <a:rect b="b" l="l" r="r" t="t"/>
                <a:pathLst>
                  <a:path extrusionOk="0" h="3521" w="3518">
                    <a:moveTo>
                      <a:pt x="1" y="0"/>
                    </a:moveTo>
                    <a:lnTo>
                      <a:pt x="1" y="3520"/>
                    </a:lnTo>
                    <a:lnTo>
                      <a:pt x="3517" y="3520"/>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1" name="Google Shape;12891;p61"/>
              <p:cNvSpPr/>
              <p:nvPr/>
            </p:nvSpPr>
            <p:spPr>
              <a:xfrm>
                <a:off x="2210621" y="2605390"/>
                <a:ext cx="53703" cy="53749"/>
              </a:xfrm>
              <a:custGeom>
                <a:rect b="b" l="l" r="r" t="t"/>
                <a:pathLst>
                  <a:path extrusionOk="0" h="3451" w="3448">
                    <a:moveTo>
                      <a:pt x="0" y="1"/>
                    </a:moveTo>
                    <a:lnTo>
                      <a:pt x="0"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2" name="Google Shape;12892;p61"/>
              <p:cNvSpPr/>
              <p:nvPr/>
            </p:nvSpPr>
            <p:spPr>
              <a:xfrm>
                <a:off x="2156343" y="3249541"/>
                <a:ext cx="54840" cy="54824"/>
              </a:xfrm>
              <a:custGeom>
                <a:rect b="b" l="l" r="r" t="t"/>
                <a:pathLst>
                  <a:path extrusionOk="0" h="3520" w="3521">
                    <a:moveTo>
                      <a:pt x="1" y="1"/>
                    </a:moveTo>
                    <a:lnTo>
                      <a:pt x="1" y="3520"/>
                    </a:lnTo>
                    <a:lnTo>
                      <a:pt x="3521" y="3520"/>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3" name="Google Shape;12893;p61"/>
              <p:cNvSpPr/>
              <p:nvPr/>
            </p:nvSpPr>
            <p:spPr>
              <a:xfrm>
                <a:off x="2156872" y="3250086"/>
                <a:ext cx="53765" cy="53749"/>
              </a:xfrm>
              <a:custGeom>
                <a:rect b="b" l="l" r="r" t="t"/>
                <a:pathLst>
                  <a:path extrusionOk="0" h="3451" w="3452">
                    <a:moveTo>
                      <a:pt x="1" y="0"/>
                    </a:moveTo>
                    <a:lnTo>
                      <a:pt x="1" y="3450"/>
                    </a:lnTo>
                    <a:lnTo>
                      <a:pt x="3451" y="3450"/>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4" name="Google Shape;12894;p61"/>
              <p:cNvSpPr/>
              <p:nvPr/>
            </p:nvSpPr>
            <p:spPr>
              <a:xfrm>
                <a:off x="2156872" y="3035213"/>
                <a:ext cx="53765" cy="53703"/>
              </a:xfrm>
              <a:custGeom>
                <a:rect b="b" l="l" r="r" t="t"/>
                <a:pathLst>
                  <a:path extrusionOk="0" h="3448" w="3452">
                    <a:moveTo>
                      <a:pt x="1" y="1"/>
                    </a:moveTo>
                    <a:lnTo>
                      <a:pt x="1" y="3447"/>
                    </a:lnTo>
                    <a:lnTo>
                      <a:pt x="3451" y="3447"/>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5" name="Google Shape;12895;p61"/>
              <p:cNvSpPr/>
              <p:nvPr/>
            </p:nvSpPr>
            <p:spPr>
              <a:xfrm>
                <a:off x="2156872" y="2981479"/>
                <a:ext cx="53765" cy="53749"/>
              </a:xfrm>
              <a:custGeom>
                <a:rect b="b" l="l" r="r" t="t"/>
                <a:pathLst>
                  <a:path extrusionOk="0" h="3451" w="3452">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6" name="Google Shape;12896;p61"/>
              <p:cNvSpPr/>
              <p:nvPr/>
            </p:nvSpPr>
            <p:spPr>
              <a:xfrm>
                <a:off x="2156872" y="2927730"/>
                <a:ext cx="53765" cy="53765"/>
              </a:xfrm>
              <a:custGeom>
                <a:rect b="b" l="l" r="r" t="t"/>
                <a:pathLst>
                  <a:path extrusionOk="0" h="3452" w="3452">
                    <a:moveTo>
                      <a:pt x="1" y="0"/>
                    </a:moveTo>
                    <a:lnTo>
                      <a:pt x="1" y="3452"/>
                    </a:lnTo>
                    <a:lnTo>
                      <a:pt x="3451" y="3452"/>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7" name="Google Shape;12897;p61"/>
              <p:cNvSpPr/>
              <p:nvPr/>
            </p:nvSpPr>
            <p:spPr>
              <a:xfrm>
                <a:off x="2156872" y="2874059"/>
                <a:ext cx="53765" cy="53687"/>
              </a:xfrm>
              <a:custGeom>
                <a:rect b="b" l="l" r="r" t="t"/>
                <a:pathLst>
                  <a:path extrusionOk="0" h="3447" w="3452">
                    <a:moveTo>
                      <a:pt x="1" y="0"/>
                    </a:moveTo>
                    <a:lnTo>
                      <a:pt x="1" y="3446"/>
                    </a:lnTo>
                    <a:lnTo>
                      <a:pt x="3451" y="3446"/>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8" name="Google Shape;12898;p61"/>
              <p:cNvSpPr/>
              <p:nvPr/>
            </p:nvSpPr>
            <p:spPr>
              <a:xfrm>
                <a:off x="2156872" y="2820294"/>
                <a:ext cx="53765" cy="53780"/>
              </a:xfrm>
              <a:custGeom>
                <a:rect b="b" l="l" r="r" t="t"/>
                <a:pathLst>
                  <a:path extrusionOk="0" h="3453" w="3452">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9" name="Google Shape;12899;p61"/>
              <p:cNvSpPr/>
              <p:nvPr/>
            </p:nvSpPr>
            <p:spPr>
              <a:xfrm>
                <a:off x="2156872" y="2766560"/>
                <a:ext cx="53765" cy="53749"/>
              </a:xfrm>
              <a:custGeom>
                <a:rect b="b" l="l" r="r" t="t"/>
                <a:pathLst>
                  <a:path extrusionOk="0" h="3451" w="3452">
                    <a:moveTo>
                      <a:pt x="1" y="0"/>
                    </a:moveTo>
                    <a:lnTo>
                      <a:pt x="1" y="3451"/>
                    </a:lnTo>
                    <a:lnTo>
                      <a:pt x="3451" y="3451"/>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0" name="Google Shape;12900;p61"/>
              <p:cNvSpPr/>
              <p:nvPr/>
            </p:nvSpPr>
            <p:spPr>
              <a:xfrm>
                <a:off x="2156343" y="2604860"/>
                <a:ext cx="54840" cy="54840"/>
              </a:xfrm>
              <a:custGeom>
                <a:rect b="b" l="l" r="r" t="t"/>
                <a:pathLst>
                  <a:path extrusionOk="0" h="3521" w="3521">
                    <a:moveTo>
                      <a:pt x="1" y="0"/>
                    </a:moveTo>
                    <a:lnTo>
                      <a:pt x="1"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1" name="Google Shape;12901;p61"/>
              <p:cNvSpPr/>
              <p:nvPr/>
            </p:nvSpPr>
            <p:spPr>
              <a:xfrm>
                <a:off x="2156872" y="2605390"/>
                <a:ext cx="53765" cy="53749"/>
              </a:xfrm>
              <a:custGeom>
                <a:rect b="b" l="l" r="r" t="t"/>
                <a:pathLst>
                  <a:path extrusionOk="0" h="3451" w="3452">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2" name="Google Shape;12902;p61"/>
              <p:cNvSpPr/>
              <p:nvPr/>
            </p:nvSpPr>
            <p:spPr>
              <a:xfrm>
                <a:off x="2102593" y="3249541"/>
                <a:ext cx="54840" cy="54824"/>
              </a:xfrm>
              <a:custGeom>
                <a:rect b="b" l="l" r="r" t="t"/>
                <a:pathLst>
                  <a:path extrusionOk="0" h="3520" w="3521">
                    <a:moveTo>
                      <a:pt x="0" y="1"/>
                    </a:moveTo>
                    <a:lnTo>
                      <a:pt x="0" y="3520"/>
                    </a:lnTo>
                    <a:lnTo>
                      <a:pt x="3520" y="3520"/>
                    </a:lnTo>
                    <a:lnTo>
                      <a:pt x="352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3" name="Google Shape;12903;p61"/>
              <p:cNvSpPr/>
              <p:nvPr/>
            </p:nvSpPr>
            <p:spPr>
              <a:xfrm>
                <a:off x="2103138" y="3250086"/>
                <a:ext cx="53749" cy="53749"/>
              </a:xfrm>
              <a:custGeom>
                <a:rect b="b" l="l" r="r" t="t"/>
                <a:pathLst>
                  <a:path extrusionOk="0" h="3451" w="3451">
                    <a:moveTo>
                      <a:pt x="1" y="0"/>
                    </a:moveTo>
                    <a:lnTo>
                      <a:pt x="1" y="3450"/>
                    </a:lnTo>
                    <a:lnTo>
                      <a:pt x="3451" y="3450"/>
                    </a:lnTo>
                    <a:lnTo>
                      <a:pt x="345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4" name="Google Shape;12904;p61"/>
              <p:cNvSpPr/>
              <p:nvPr/>
            </p:nvSpPr>
            <p:spPr>
              <a:xfrm>
                <a:off x="2103138" y="3196321"/>
                <a:ext cx="53749" cy="53780"/>
              </a:xfrm>
              <a:custGeom>
                <a:rect b="b" l="l" r="r" t="t"/>
                <a:pathLst>
                  <a:path extrusionOk="0" h="3453" w="3451">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5" name="Google Shape;12905;p61"/>
              <p:cNvSpPr/>
              <p:nvPr/>
            </p:nvSpPr>
            <p:spPr>
              <a:xfrm>
                <a:off x="2103138" y="2659124"/>
                <a:ext cx="53749" cy="53780"/>
              </a:xfrm>
              <a:custGeom>
                <a:rect b="b" l="l" r="r" t="t"/>
                <a:pathLst>
                  <a:path extrusionOk="0" h="3453" w="3451">
                    <a:moveTo>
                      <a:pt x="1" y="1"/>
                    </a:moveTo>
                    <a:lnTo>
                      <a:pt x="1" y="3452"/>
                    </a:lnTo>
                    <a:lnTo>
                      <a:pt x="3451" y="3452"/>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6" name="Google Shape;12906;p61"/>
              <p:cNvSpPr/>
              <p:nvPr/>
            </p:nvSpPr>
            <p:spPr>
              <a:xfrm>
                <a:off x="2102593" y="2604860"/>
                <a:ext cx="54840" cy="54840"/>
              </a:xfrm>
              <a:custGeom>
                <a:rect b="b" l="l" r="r" t="t"/>
                <a:pathLst>
                  <a:path extrusionOk="0" h="3521" w="3521">
                    <a:moveTo>
                      <a:pt x="0" y="0"/>
                    </a:moveTo>
                    <a:lnTo>
                      <a:pt x="0" y="3520"/>
                    </a:lnTo>
                    <a:lnTo>
                      <a:pt x="3520" y="3520"/>
                    </a:lnTo>
                    <a:lnTo>
                      <a:pt x="352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7" name="Google Shape;12907;p61"/>
              <p:cNvSpPr/>
              <p:nvPr/>
            </p:nvSpPr>
            <p:spPr>
              <a:xfrm>
                <a:off x="2103138" y="2605390"/>
                <a:ext cx="53749" cy="53749"/>
              </a:xfrm>
              <a:custGeom>
                <a:rect b="b" l="l" r="r" t="t"/>
                <a:pathLst>
                  <a:path extrusionOk="0" h="3451" w="3451">
                    <a:moveTo>
                      <a:pt x="1" y="1"/>
                    </a:moveTo>
                    <a:lnTo>
                      <a:pt x="1" y="3451"/>
                    </a:lnTo>
                    <a:lnTo>
                      <a:pt x="3451" y="3451"/>
                    </a:lnTo>
                    <a:lnTo>
                      <a:pt x="345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8" name="Google Shape;12908;p61"/>
              <p:cNvSpPr/>
              <p:nvPr/>
            </p:nvSpPr>
            <p:spPr>
              <a:xfrm>
                <a:off x="2048906" y="3249541"/>
                <a:ext cx="54793" cy="54824"/>
              </a:xfrm>
              <a:custGeom>
                <a:rect b="b" l="l" r="r" t="t"/>
                <a:pathLst>
                  <a:path extrusionOk="0" h="3520" w="3518">
                    <a:moveTo>
                      <a:pt x="1" y="1"/>
                    </a:moveTo>
                    <a:lnTo>
                      <a:pt x="1" y="3520"/>
                    </a:lnTo>
                    <a:lnTo>
                      <a:pt x="3517" y="3520"/>
                    </a:lnTo>
                    <a:lnTo>
                      <a:pt x="351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9" name="Google Shape;12909;p61"/>
              <p:cNvSpPr/>
              <p:nvPr/>
            </p:nvSpPr>
            <p:spPr>
              <a:xfrm>
                <a:off x="2049451" y="3250086"/>
                <a:ext cx="53703" cy="53749"/>
              </a:xfrm>
              <a:custGeom>
                <a:rect b="b" l="l" r="r" t="t"/>
                <a:pathLst>
                  <a:path extrusionOk="0" h="3451" w="3448">
                    <a:moveTo>
                      <a:pt x="0" y="0"/>
                    </a:moveTo>
                    <a:lnTo>
                      <a:pt x="0" y="3450"/>
                    </a:lnTo>
                    <a:lnTo>
                      <a:pt x="3448" y="3450"/>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0" name="Google Shape;12910;p61"/>
              <p:cNvSpPr/>
              <p:nvPr/>
            </p:nvSpPr>
            <p:spPr>
              <a:xfrm>
                <a:off x="2049451" y="3142649"/>
                <a:ext cx="53703" cy="53687"/>
              </a:xfrm>
              <a:custGeom>
                <a:rect b="b" l="l" r="r" t="t"/>
                <a:pathLst>
                  <a:path extrusionOk="0" h="3447" w="3448">
                    <a:moveTo>
                      <a:pt x="0" y="1"/>
                    </a:moveTo>
                    <a:lnTo>
                      <a:pt x="0" y="3447"/>
                    </a:lnTo>
                    <a:lnTo>
                      <a:pt x="3448" y="3447"/>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1" name="Google Shape;12911;p61"/>
              <p:cNvSpPr/>
              <p:nvPr/>
            </p:nvSpPr>
            <p:spPr>
              <a:xfrm>
                <a:off x="2049451" y="2927730"/>
                <a:ext cx="53703" cy="53765"/>
              </a:xfrm>
              <a:custGeom>
                <a:rect b="b" l="l" r="r" t="t"/>
                <a:pathLst>
                  <a:path extrusionOk="0" h="3452" w="3448">
                    <a:moveTo>
                      <a:pt x="0" y="0"/>
                    </a:moveTo>
                    <a:lnTo>
                      <a:pt x="0" y="3452"/>
                    </a:lnTo>
                    <a:lnTo>
                      <a:pt x="3448" y="3452"/>
                    </a:lnTo>
                    <a:lnTo>
                      <a:pt x="344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2" name="Google Shape;12912;p61"/>
              <p:cNvSpPr/>
              <p:nvPr/>
            </p:nvSpPr>
            <p:spPr>
              <a:xfrm>
                <a:off x="2049451" y="2712857"/>
                <a:ext cx="53703" cy="53718"/>
              </a:xfrm>
              <a:custGeom>
                <a:rect b="b" l="l" r="r" t="t"/>
                <a:pathLst>
                  <a:path extrusionOk="0" h="3449" w="3448">
                    <a:moveTo>
                      <a:pt x="0" y="1"/>
                    </a:moveTo>
                    <a:lnTo>
                      <a:pt x="0" y="3448"/>
                    </a:lnTo>
                    <a:lnTo>
                      <a:pt x="3448" y="3448"/>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3" name="Google Shape;12913;p61"/>
              <p:cNvSpPr/>
              <p:nvPr/>
            </p:nvSpPr>
            <p:spPr>
              <a:xfrm>
                <a:off x="2048906" y="2604860"/>
                <a:ext cx="54793" cy="54840"/>
              </a:xfrm>
              <a:custGeom>
                <a:rect b="b" l="l" r="r" t="t"/>
                <a:pathLst>
                  <a:path extrusionOk="0" h="3521" w="3518">
                    <a:moveTo>
                      <a:pt x="1" y="0"/>
                    </a:moveTo>
                    <a:lnTo>
                      <a:pt x="1" y="3520"/>
                    </a:lnTo>
                    <a:lnTo>
                      <a:pt x="3517" y="3520"/>
                    </a:lnTo>
                    <a:lnTo>
                      <a:pt x="35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4" name="Google Shape;12914;p61"/>
              <p:cNvSpPr/>
              <p:nvPr/>
            </p:nvSpPr>
            <p:spPr>
              <a:xfrm>
                <a:off x="2049451" y="2605390"/>
                <a:ext cx="53703" cy="53749"/>
              </a:xfrm>
              <a:custGeom>
                <a:rect b="b" l="l" r="r" t="t"/>
                <a:pathLst>
                  <a:path extrusionOk="0" h="3451" w="3448">
                    <a:moveTo>
                      <a:pt x="0" y="1"/>
                    </a:moveTo>
                    <a:lnTo>
                      <a:pt x="0" y="3451"/>
                    </a:lnTo>
                    <a:lnTo>
                      <a:pt x="3448" y="3451"/>
                    </a:lnTo>
                    <a:lnTo>
                      <a:pt x="344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5" name="Google Shape;12915;p61"/>
              <p:cNvSpPr/>
              <p:nvPr/>
            </p:nvSpPr>
            <p:spPr>
              <a:xfrm>
                <a:off x="1995157" y="3195791"/>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6" name="Google Shape;12916;p61"/>
              <p:cNvSpPr/>
              <p:nvPr/>
            </p:nvSpPr>
            <p:spPr>
              <a:xfrm>
                <a:off x="1995718" y="3196321"/>
                <a:ext cx="53749" cy="53780"/>
              </a:xfrm>
              <a:custGeom>
                <a:rect b="b" l="l" r="r" t="t"/>
                <a:pathLst>
                  <a:path extrusionOk="0" h="3453" w="3451">
                    <a:moveTo>
                      <a:pt x="0" y="1"/>
                    </a:moveTo>
                    <a:lnTo>
                      <a:pt x="0" y="3452"/>
                    </a:lnTo>
                    <a:lnTo>
                      <a:pt x="3450" y="3452"/>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7" name="Google Shape;12917;p61"/>
              <p:cNvSpPr/>
              <p:nvPr/>
            </p:nvSpPr>
            <p:spPr>
              <a:xfrm>
                <a:off x="1995157" y="3088355"/>
                <a:ext cx="54840" cy="54840"/>
              </a:xfrm>
              <a:custGeom>
                <a:rect b="b" l="l" r="r" t="t"/>
                <a:pathLst>
                  <a:path extrusionOk="0" h="3521"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8" name="Google Shape;12918;p61"/>
              <p:cNvSpPr/>
              <p:nvPr/>
            </p:nvSpPr>
            <p:spPr>
              <a:xfrm>
                <a:off x="1995718" y="3088900"/>
                <a:ext cx="53749" cy="53765"/>
              </a:xfrm>
              <a:custGeom>
                <a:rect b="b" l="l" r="r" t="t"/>
                <a:pathLst>
                  <a:path extrusionOk="0" h="3452" w="3451">
                    <a:moveTo>
                      <a:pt x="0" y="0"/>
                    </a:moveTo>
                    <a:lnTo>
                      <a:pt x="0" y="3452"/>
                    </a:lnTo>
                    <a:lnTo>
                      <a:pt x="3450" y="3452"/>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9" name="Google Shape;12919;p61"/>
              <p:cNvSpPr/>
              <p:nvPr/>
            </p:nvSpPr>
            <p:spPr>
              <a:xfrm>
                <a:off x="1995718" y="2981479"/>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0" name="Google Shape;12920;p61"/>
              <p:cNvSpPr/>
              <p:nvPr/>
            </p:nvSpPr>
            <p:spPr>
              <a:xfrm>
                <a:off x="1995718" y="2927730"/>
                <a:ext cx="53749" cy="53765"/>
              </a:xfrm>
              <a:custGeom>
                <a:rect b="b" l="l" r="r" t="t"/>
                <a:pathLst>
                  <a:path extrusionOk="0" h="3452" w="3451">
                    <a:moveTo>
                      <a:pt x="0" y="0"/>
                    </a:moveTo>
                    <a:lnTo>
                      <a:pt x="0" y="3452"/>
                    </a:lnTo>
                    <a:lnTo>
                      <a:pt x="3450" y="3452"/>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1" name="Google Shape;12921;p61"/>
              <p:cNvSpPr/>
              <p:nvPr/>
            </p:nvSpPr>
            <p:spPr>
              <a:xfrm>
                <a:off x="1995718" y="2874059"/>
                <a:ext cx="53749" cy="53687"/>
              </a:xfrm>
              <a:custGeom>
                <a:rect b="b" l="l" r="r" t="t"/>
                <a:pathLst>
                  <a:path extrusionOk="0" h="3447" w="3451">
                    <a:moveTo>
                      <a:pt x="0" y="0"/>
                    </a:moveTo>
                    <a:lnTo>
                      <a:pt x="0" y="3446"/>
                    </a:lnTo>
                    <a:lnTo>
                      <a:pt x="3450" y="3446"/>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2" name="Google Shape;12922;p61"/>
              <p:cNvSpPr/>
              <p:nvPr/>
            </p:nvSpPr>
            <p:spPr>
              <a:xfrm>
                <a:off x="1995718" y="2766560"/>
                <a:ext cx="53749" cy="53749"/>
              </a:xfrm>
              <a:custGeom>
                <a:rect b="b" l="l" r="r" t="t"/>
                <a:pathLst>
                  <a:path extrusionOk="0" h="3451" w="3451">
                    <a:moveTo>
                      <a:pt x="0" y="0"/>
                    </a:moveTo>
                    <a:lnTo>
                      <a:pt x="0" y="3451"/>
                    </a:lnTo>
                    <a:lnTo>
                      <a:pt x="3450" y="3451"/>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3" name="Google Shape;12923;p61"/>
              <p:cNvSpPr/>
              <p:nvPr/>
            </p:nvSpPr>
            <p:spPr>
              <a:xfrm>
                <a:off x="1995718" y="2659124"/>
                <a:ext cx="53749" cy="53780"/>
              </a:xfrm>
              <a:custGeom>
                <a:rect b="b" l="l" r="r" t="t"/>
                <a:pathLst>
                  <a:path extrusionOk="0" h="3453" w="3451">
                    <a:moveTo>
                      <a:pt x="0" y="1"/>
                    </a:moveTo>
                    <a:lnTo>
                      <a:pt x="0" y="3452"/>
                    </a:lnTo>
                    <a:lnTo>
                      <a:pt x="3450" y="3452"/>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4" name="Google Shape;12924;p61"/>
              <p:cNvSpPr/>
              <p:nvPr/>
            </p:nvSpPr>
            <p:spPr>
              <a:xfrm>
                <a:off x="1941423" y="3195791"/>
                <a:ext cx="54840" cy="54840"/>
              </a:xfrm>
              <a:custGeom>
                <a:rect b="b" l="l" r="r" t="t"/>
                <a:pathLst>
                  <a:path extrusionOk="0" h="3521" w="3521">
                    <a:moveTo>
                      <a:pt x="0" y="0"/>
                    </a:moveTo>
                    <a:lnTo>
                      <a:pt x="0" y="3521"/>
                    </a:lnTo>
                    <a:lnTo>
                      <a:pt x="3521" y="3521"/>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5" name="Google Shape;12925;p61"/>
              <p:cNvSpPr/>
              <p:nvPr/>
            </p:nvSpPr>
            <p:spPr>
              <a:xfrm>
                <a:off x="1941953" y="3196321"/>
                <a:ext cx="53780" cy="53780"/>
              </a:xfrm>
              <a:custGeom>
                <a:rect b="b" l="l" r="r" t="t"/>
                <a:pathLst>
                  <a:path extrusionOk="0" h="3453" w="3453">
                    <a:moveTo>
                      <a:pt x="1" y="1"/>
                    </a:moveTo>
                    <a:lnTo>
                      <a:pt x="1" y="3452"/>
                    </a:lnTo>
                    <a:lnTo>
                      <a:pt x="3452" y="3452"/>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6" name="Google Shape;12926;p61"/>
              <p:cNvSpPr/>
              <p:nvPr/>
            </p:nvSpPr>
            <p:spPr>
              <a:xfrm>
                <a:off x="1941423" y="3088355"/>
                <a:ext cx="54840" cy="54840"/>
              </a:xfrm>
              <a:custGeom>
                <a:rect b="b" l="l" r="r" t="t"/>
                <a:pathLst>
                  <a:path extrusionOk="0" h="3521" w="3521">
                    <a:moveTo>
                      <a:pt x="0" y="1"/>
                    </a:moveTo>
                    <a:lnTo>
                      <a:pt x="0"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7" name="Google Shape;12927;p61"/>
              <p:cNvSpPr/>
              <p:nvPr/>
            </p:nvSpPr>
            <p:spPr>
              <a:xfrm>
                <a:off x="1941953" y="3088900"/>
                <a:ext cx="53780" cy="53765"/>
              </a:xfrm>
              <a:custGeom>
                <a:rect b="b" l="l" r="r" t="t"/>
                <a:pathLst>
                  <a:path extrusionOk="0" h="3452" w="3453">
                    <a:moveTo>
                      <a:pt x="1" y="0"/>
                    </a:moveTo>
                    <a:lnTo>
                      <a:pt x="1" y="3452"/>
                    </a:lnTo>
                    <a:lnTo>
                      <a:pt x="3452" y="3452"/>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8" name="Google Shape;12928;p61"/>
              <p:cNvSpPr/>
              <p:nvPr/>
            </p:nvSpPr>
            <p:spPr>
              <a:xfrm>
                <a:off x="1941953" y="2927730"/>
                <a:ext cx="53780" cy="53765"/>
              </a:xfrm>
              <a:custGeom>
                <a:rect b="b" l="l" r="r" t="t"/>
                <a:pathLst>
                  <a:path extrusionOk="0" h="3452" w="3453">
                    <a:moveTo>
                      <a:pt x="1" y="0"/>
                    </a:moveTo>
                    <a:lnTo>
                      <a:pt x="1" y="3452"/>
                    </a:lnTo>
                    <a:lnTo>
                      <a:pt x="3452" y="3452"/>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9" name="Google Shape;12929;p61"/>
              <p:cNvSpPr/>
              <p:nvPr/>
            </p:nvSpPr>
            <p:spPr>
              <a:xfrm>
                <a:off x="1941953" y="2766560"/>
                <a:ext cx="53780" cy="53749"/>
              </a:xfrm>
              <a:custGeom>
                <a:rect b="b" l="l" r="r" t="t"/>
                <a:pathLst>
                  <a:path extrusionOk="0" h="3451" w="3453">
                    <a:moveTo>
                      <a:pt x="1" y="0"/>
                    </a:moveTo>
                    <a:lnTo>
                      <a:pt x="1" y="3451"/>
                    </a:lnTo>
                    <a:lnTo>
                      <a:pt x="3452" y="3451"/>
                    </a:lnTo>
                    <a:lnTo>
                      <a:pt x="3452"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0" name="Google Shape;12930;p61"/>
              <p:cNvSpPr/>
              <p:nvPr/>
            </p:nvSpPr>
            <p:spPr>
              <a:xfrm>
                <a:off x="1941953" y="2659124"/>
                <a:ext cx="53780" cy="53780"/>
              </a:xfrm>
              <a:custGeom>
                <a:rect b="b" l="l" r="r" t="t"/>
                <a:pathLst>
                  <a:path extrusionOk="0" h="3453" w="3453">
                    <a:moveTo>
                      <a:pt x="1" y="1"/>
                    </a:moveTo>
                    <a:lnTo>
                      <a:pt x="1" y="3452"/>
                    </a:lnTo>
                    <a:lnTo>
                      <a:pt x="3452" y="3452"/>
                    </a:lnTo>
                    <a:lnTo>
                      <a:pt x="3452"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1" name="Google Shape;12931;p61"/>
              <p:cNvSpPr/>
              <p:nvPr/>
            </p:nvSpPr>
            <p:spPr>
              <a:xfrm>
                <a:off x="1888281" y="3142649"/>
                <a:ext cx="53687" cy="53687"/>
              </a:xfrm>
              <a:custGeom>
                <a:rect b="b" l="l" r="r" t="t"/>
                <a:pathLst>
                  <a:path extrusionOk="0" h="3447" w="3447">
                    <a:moveTo>
                      <a:pt x="0" y="1"/>
                    </a:moveTo>
                    <a:lnTo>
                      <a:pt x="0" y="3447"/>
                    </a:lnTo>
                    <a:lnTo>
                      <a:pt x="3447" y="3447"/>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2" name="Google Shape;12932;p61"/>
              <p:cNvSpPr/>
              <p:nvPr/>
            </p:nvSpPr>
            <p:spPr>
              <a:xfrm>
                <a:off x="1887752" y="3088355"/>
                <a:ext cx="54777" cy="54840"/>
              </a:xfrm>
              <a:custGeom>
                <a:rect b="b" l="l" r="r" t="t"/>
                <a:pathLst>
                  <a:path extrusionOk="0" h="3521" w="3517">
                    <a:moveTo>
                      <a:pt x="0" y="1"/>
                    </a:moveTo>
                    <a:lnTo>
                      <a:pt x="0" y="3521"/>
                    </a:lnTo>
                    <a:lnTo>
                      <a:pt x="3516" y="3521"/>
                    </a:lnTo>
                    <a:lnTo>
                      <a:pt x="3516"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3" name="Google Shape;12933;p61"/>
              <p:cNvSpPr/>
              <p:nvPr/>
            </p:nvSpPr>
            <p:spPr>
              <a:xfrm>
                <a:off x="1888281" y="3088900"/>
                <a:ext cx="53687" cy="53765"/>
              </a:xfrm>
              <a:custGeom>
                <a:rect b="b" l="l" r="r" t="t"/>
                <a:pathLst>
                  <a:path extrusionOk="0" h="3452" w="3447">
                    <a:moveTo>
                      <a:pt x="0" y="0"/>
                    </a:moveTo>
                    <a:lnTo>
                      <a:pt x="0" y="3452"/>
                    </a:lnTo>
                    <a:lnTo>
                      <a:pt x="3447" y="3452"/>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4" name="Google Shape;12934;p61"/>
              <p:cNvSpPr/>
              <p:nvPr/>
            </p:nvSpPr>
            <p:spPr>
              <a:xfrm>
                <a:off x="1888281" y="2766560"/>
                <a:ext cx="53687" cy="53749"/>
              </a:xfrm>
              <a:custGeom>
                <a:rect b="b" l="l" r="r" t="t"/>
                <a:pathLst>
                  <a:path extrusionOk="0" h="3451" w="3447">
                    <a:moveTo>
                      <a:pt x="0" y="0"/>
                    </a:moveTo>
                    <a:lnTo>
                      <a:pt x="0" y="3451"/>
                    </a:lnTo>
                    <a:lnTo>
                      <a:pt x="3447" y="3451"/>
                    </a:lnTo>
                    <a:lnTo>
                      <a:pt x="34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5" name="Google Shape;12935;p61"/>
              <p:cNvSpPr/>
              <p:nvPr/>
            </p:nvSpPr>
            <p:spPr>
              <a:xfrm>
                <a:off x="1888281" y="2712857"/>
                <a:ext cx="53687" cy="53718"/>
              </a:xfrm>
              <a:custGeom>
                <a:rect b="b" l="l" r="r" t="t"/>
                <a:pathLst>
                  <a:path extrusionOk="0" h="3449" w="3447">
                    <a:moveTo>
                      <a:pt x="0" y="1"/>
                    </a:moveTo>
                    <a:lnTo>
                      <a:pt x="0" y="3448"/>
                    </a:lnTo>
                    <a:lnTo>
                      <a:pt x="3447" y="3448"/>
                    </a:lnTo>
                    <a:lnTo>
                      <a:pt x="34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6" name="Google Shape;12936;p61"/>
              <p:cNvSpPr/>
              <p:nvPr/>
            </p:nvSpPr>
            <p:spPr>
              <a:xfrm>
                <a:off x="1833987" y="3088355"/>
                <a:ext cx="54840" cy="54840"/>
              </a:xfrm>
              <a:custGeom>
                <a:rect b="b" l="l" r="r" t="t"/>
                <a:pathLst>
                  <a:path extrusionOk="0" h="3521" w="3521">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7" name="Google Shape;12937;p61"/>
              <p:cNvSpPr/>
              <p:nvPr/>
            </p:nvSpPr>
            <p:spPr>
              <a:xfrm>
                <a:off x="1834548" y="3088900"/>
                <a:ext cx="53749" cy="53765"/>
              </a:xfrm>
              <a:custGeom>
                <a:rect b="b" l="l" r="r" t="t"/>
                <a:pathLst>
                  <a:path extrusionOk="0" h="3452" w="3451">
                    <a:moveTo>
                      <a:pt x="0" y="0"/>
                    </a:moveTo>
                    <a:lnTo>
                      <a:pt x="0" y="3452"/>
                    </a:lnTo>
                    <a:lnTo>
                      <a:pt x="3450" y="3452"/>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8" name="Google Shape;12938;p61"/>
              <p:cNvSpPr/>
              <p:nvPr/>
            </p:nvSpPr>
            <p:spPr>
              <a:xfrm>
                <a:off x="1833987" y="3034684"/>
                <a:ext cx="54840" cy="54777"/>
              </a:xfrm>
              <a:custGeom>
                <a:rect b="b" l="l" r="r" t="t"/>
                <a:pathLst>
                  <a:path extrusionOk="0" h="3517" w="3521">
                    <a:moveTo>
                      <a:pt x="1" y="0"/>
                    </a:moveTo>
                    <a:lnTo>
                      <a:pt x="1" y="3517"/>
                    </a:lnTo>
                    <a:lnTo>
                      <a:pt x="3521" y="3517"/>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9" name="Google Shape;12939;p61"/>
              <p:cNvSpPr/>
              <p:nvPr/>
            </p:nvSpPr>
            <p:spPr>
              <a:xfrm>
                <a:off x="1834548" y="3035213"/>
                <a:ext cx="53749" cy="53703"/>
              </a:xfrm>
              <a:custGeom>
                <a:rect b="b" l="l" r="r" t="t"/>
                <a:pathLst>
                  <a:path extrusionOk="0" h="3448" w="3451">
                    <a:moveTo>
                      <a:pt x="0" y="1"/>
                    </a:moveTo>
                    <a:lnTo>
                      <a:pt x="0" y="3447"/>
                    </a:lnTo>
                    <a:lnTo>
                      <a:pt x="3450" y="3447"/>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0" name="Google Shape;12940;p61"/>
              <p:cNvSpPr/>
              <p:nvPr/>
            </p:nvSpPr>
            <p:spPr>
              <a:xfrm>
                <a:off x="1833987" y="2980919"/>
                <a:ext cx="54840" cy="54855"/>
              </a:xfrm>
              <a:custGeom>
                <a:rect b="b" l="l" r="r" t="t"/>
                <a:pathLst>
                  <a:path extrusionOk="0" h="3522" w="3521">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1" name="Google Shape;12941;p61"/>
              <p:cNvSpPr/>
              <p:nvPr/>
            </p:nvSpPr>
            <p:spPr>
              <a:xfrm>
                <a:off x="1834548" y="2981479"/>
                <a:ext cx="53749" cy="53749"/>
              </a:xfrm>
              <a:custGeom>
                <a:rect b="b" l="l" r="r" t="t"/>
                <a:pathLst>
                  <a:path extrusionOk="0" h="3451" w="3451">
                    <a:moveTo>
                      <a:pt x="0" y="1"/>
                    </a:moveTo>
                    <a:lnTo>
                      <a:pt x="0" y="3451"/>
                    </a:lnTo>
                    <a:lnTo>
                      <a:pt x="3450" y="3451"/>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2" name="Google Shape;12942;p61"/>
              <p:cNvSpPr/>
              <p:nvPr/>
            </p:nvSpPr>
            <p:spPr>
              <a:xfrm>
                <a:off x="1833987" y="2927185"/>
                <a:ext cx="54840" cy="54855"/>
              </a:xfrm>
              <a:custGeom>
                <a:rect b="b" l="l" r="r" t="t"/>
                <a:pathLst>
                  <a:path extrusionOk="0" h="3522" w="3521">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3" name="Google Shape;12943;p61"/>
              <p:cNvSpPr/>
              <p:nvPr/>
            </p:nvSpPr>
            <p:spPr>
              <a:xfrm>
                <a:off x="1834548" y="2927730"/>
                <a:ext cx="53749" cy="53765"/>
              </a:xfrm>
              <a:custGeom>
                <a:rect b="b" l="l" r="r" t="t"/>
                <a:pathLst>
                  <a:path extrusionOk="0" h="3452" w="3451">
                    <a:moveTo>
                      <a:pt x="0" y="0"/>
                    </a:moveTo>
                    <a:lnTo>
                      <a:pt x="0" y="3452"/>
                    </a:lnTo>
                    <a:lnTo>
                      <a:pt x="3450" y="3452"/>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4" name="Google Shape;12944;p61"/>
              <p:cNvSpPr/>
              <p:nvPr/>
            </p:nvSpPr>
            <p:spPr>
              <a:xfrm>
                <a:off x="1833987" y="2873498"/>
                <a:ext cx="54840" cy="54793"/>
              </a:xfrm>
              <a:custGeom>
                <a:rect b="b" l="l" r="r" t="t"/>
                <a:pathLst>
                  <a:path extrusionOk="0" h="3518" w="3521">
                    <a:moveTo>
                      <a:pt x="1" y="0"/>
                    </a:moveTo>
                    <a:lnTo>
                      <a:pt x="1" y="3518"/>
                    </a:lnTo>
                    <a:lnTo>
                      <a:pt x="3521" y="3518"/>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5" name="Google Shape;12945;p61"/>
              <p:cNvSpPr/>
              <p:nvPr/>
            </p:nvSpPr>
            <p:spPr>
              <a:xfrm>
                <a:off x="1834548" y="2874059"/>
                <a:ext cx="53749" cy="53687"/>
              </a:xfrm>
              <a:custGeom>
                <a:rect b="b" l="l" r="r" t="t"/>
                <a:pathLst>
                  <a:path extrusionOk="0" h="3447" w="3451">
                    <a:moveTo>
                      <a:pt x="0" y="0"/>
                    </a:moveTo>
                    <a:lnTo>
                      <a:pt x="0" y="3446"/>
                    </a:lnTo>
                    <a:lnTo>
                      <a:pt x="3450" y="3446"/>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6" name="Google Shape;12946;p61"/>
              <p:cNvSpPr/>
              <p:nvPr/>
            </p:nvSpPr>
            <p:spPr>
              <a:xfrm>
                <a:off x="1833987" y="2819764"/>
                <a:ext cx="54840" cy="54840"/>
              </a:xfrm>
              <a:custGeom>
                <a:rect b="b" l="l" r="r" t="t"/>
                <a:pathLst>
                  <a:path extrusionOk="0" h="3521" w="3521">
                    <a:moveTo>
                      <a:pt x="1" y="0"/>
                    </a:moveTo>
                    <a:lnTo>
                      <a:pt x="1" y="3520"/>
                    </a:lnTo>
                    <a:lnTo>
                      <a:pt x="3521" y="3520"/>
                    </a:lnTo>
                    <a:lnTo>
                      <a:pt x="352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7" name="Google Shape;12947;p61"/>
              <p:cNvSpPr/>
              <p:nvPr/>
            </p:nvSpPr>
            <p:spPr>
              <a:xfrm>
                <a:off x="1834548" y="2820294"/>
                <a:ext cx="53749" cy="53780"/>
              </a:xfrm>
              <a:custGeom>
                <a:rect b="b" l="l" r="r" t="t"/>
                <a:pathLst>
                  <a:path extrusionOk="0" h="3453" w="3451">
                    <a:moveTo>
                      <a:pt x="0" y="1"/>
                    </a:moveTo>
                    <a:lnTo>
                      <a:pt x="0" y="3452"/>
                    </a:lnTo>
                    <a:lnTo>
                      <a:pt x="3450" y="3452"/>
                    </a:lnTo>
                    <a:lnTo>
                      <a:pt x="3450"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8" name="Google Shape;12948;p61"/>
              <p:cNvSpPr/>
              <p:nvPr/>
            </p:nvSpPr>
            <p:spPr>
              <a:xfrm>
                <a:off x="1833987" y="2766015"/>
                <a:ext cx="54840" cy="54855"/>
              </a:xfrm>
              <a:custGeom>
                <a:rect b="b" l="l" r="r" t="t"/>
                <a:pathLst>
                  <a:path extrusionOk="0" h="3522" w="3521">
                    <a:moveTo>
                      <a:pt x="1" y="1"/>
                    </a:moveTo>
                    <a:lnTo>
                      <a:pt x="1" y="3521"/>
                    </a:lnTo>
                    <a:lnTo>
                      <a:pt x="3521" y="3521"/>
                    </a:lnTo>
                    <a:lnTo>
                      <a:pt x="3521"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9" name="Google Shape;12949;p61"/>
              <p:cNvSpPr/>
              <p:nvPr/>
            </p:nvSpPr>
            <p:spPr>
              <a:xfrm>
                <a:off x="1834548" y="2766560"/>
                <a:ext cx="53749" cy="53749"/>
              </a:xfrm>
              <a:custGeom>
                <a:rect b="b" l="l" r="r" t="t"/>
                <a:pathLst>
                  <a:path extrusionOk="0" h="3451" w="3451">
                    <a:moveTo>
                      <a:pt x="0" y="0"/>
                    </a:moveTo>
                    <a:lnTo>
                      <a:pt x="0" y="3451"/>
                    </a:lnTo>
                    <a:lnTo>
                      <a:pt x="3450" y="3451"/>
                    </a:lnTo>
                    <a:lnTo>
                      <a:pt x="3450"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414"/>
                                        </p:tgtEl>
                                        <p:attrNameLst>
                                          <p:attrName>style.visibility</p:attrName>
                                        </p:attrNameLst>
                                      </p:cBhvr>
                                      <p:to>
                                        <p:strVal val="visible"/>
                                      </p:to>
                                    </p:set>
                                    <p:anim calcmode="lin" valueType="num">
                                      <p:cBhvr additive="base">
                                        <p:cTn dur="1000"/>
                                        <p:tgtEl>
                                          <p:spTgt spid="124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415"/>
                                        </p:tgtEl>
                                        <p:attrNameLst>
                                          <p:attrName>style.visibility</p:attrName>
                                        </p:attrNameLst>
                                      </p:cBhvr>
                                      <p:to>
                                        <p:strVal val="visible"/>
                                      </p:to>
                                    </p:set>
                                    <p:anim calcmode="lin" valueType="num">
                                      <p:cBhvr additive="base">
                                        <p:cTn dur="1000"/>
                                        <p:tgtEl>
                                          <p:spTgt spid="124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416"/>
                                        </p:tgtEl>
                                        <p:attrNameLst>
                                          <p:attrName>style.visibility</p:attrName>
                                        </p:attrNameLst>
                                      </p:cBhvr>
                                      <p:to>
                                        <p:strVal val="visible"/>
                                      </p:to>
                                    </p:set>
                                    <p:anim calcmode="lin" valueType="num">
                                      <p:cBhvr additive="base">
                                        <p:cTn dur="1000"/>
                                        <p:tgtEl>
                                          <p:spTgt spid="124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421"/>
                                        </p:tgtEl>
                                        <p:attrNameLst>
                                          <p:attrName>style.visibility</p:attrName>
                                        </p:attrNameLst>
                                      </p:cBhvr>
                                      <p:to>
                                        <p:strVal val="visible"/>
                                      </p:to>
                                    </p:set>
                                    <p:anim calcmode="lin" valueType="num">
                                      <p:cBhvr additive="base">
                                        <p:cTn dur="1000"/>
                                        <p:tgtEl>
                                          <p:spTgt spid="124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3" name="Shape 12953"/>
        <p:cNvGrpSpPr/>
        <p:nvPr/>
      </p:nvGrpSpPr>
      <p:grpSpPr>
        <a:xfrm>
          <a:off x="0" y="0"/>
          <a:ext cx="0" cy="0"/>
          <a:chOff x="0" y="0"/>
          <a:chExt cx="0" cy="0"/>
        </a:xfrm>
      </p:grpSpPr>
      <p:sp>
        <p:nvSpPr>
          <p:cNvPr id="12954" name="Google Shape;12954;p62"/>
          <p:cNvSpPr txBox="1"/>
          <p:nvPr>
            <p:ph type="title"/>
          </p:nvPr>
        </p:nvSpPr>
        <p:spPr>
          <a:xfrm>
            <a:off x="1429625" y="1266825"/>
            <a:ext cx="6534300" cy="260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Ideas for Game Pillars?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4"/>
                                        </p:tgtEl>
                                        <p:attrNameLst>
                                          <p:attrName>style.visibility</p:attrName>
                                        </p:attrNameLst>
                                      </p:cBhvr>
                                      <p:to>
                                        <p:strVal val="visible"/>
                                      </p:to>
                                    </p:set>
                                    <p:animEffect filter="fade" transition="in">
                                      <p:cBhvr>
                                        <p:cTn dur="1000"/>
                                        <p:tgtEl>
                                          <p:spTgt spid="12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8" name="Shape 12958"/>
        <p:cNvGrpSpPr/>
        <p:nvPr/>
      </p:nvGrpSpPr>
      <p:grpSpPr>
        <a:xfrm>
          <a:off x="0" y="0"/>
          <a:ext cx="0" cy="0"/>
          <a:chOff x="0" y="0"/>
          <a:chExt cx="0" cy="0"/>
        </a:xfrm>
      </p:grpSpPr>
      <p:sp>
        <p:nvSpPr>
          <p:cNvPr id="12959" name="Google Shape;12959;p63"/>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Final Fantasy Pillars</a:t>
            </a:r>
            <a:endParaRPr/>
          </a:p>
        </p:txBody>
      </p:sp>
      <p:sp>
        <p:nvSpPr>
          <p:cNvPr id="12960" name="Google Shape;12960;p63"/>
          <p:cNvSpPr txBox="1"/>
          <p:nvPr>
            <p:ph idx="2" type="subTitle"/>
          </p:nvPr>
        </p:nvSpPr>
        <p:spPr>
          <a:xfrm>
            <a:off x="4994400" y="3852750"/>
            <a:ext cx="3781200" cy="11808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Spanning multiple titles, Final Fantasy Universe is large and has characters that truly relate to the audience. Players become attached and invested. </a:t>
            </a:r>
            <a:endParaRPr/>
          </a:p>
        </p:txBody>
      </p:sp>
      <p:sp>
        <p:nvSpPr>
          <p:cNvPr id="12961" name="Google Shape;12961;p63"/>
          <p:cNvSpPr txBox="1"/>
          <p:nvPr>
            <p:ph idx="1" type="subTitle"/>
          </p:nvPr>
        </p:nvSpPr>
        <p:spPr>
          <a:xfrm>
            <a:off x="5072673" y="2698925"/>
            <a:ext cx="3702900" cy="8967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Player has abilities, weapons, and fights wide range of enemies. Combat is tough, decisive, and expressive. </a:t>
            </a:r>
            <a:r>
              <a:rPr lang="en"/>
              <a:t> </a:t>
            </a:r>
            <a:endParaRPr/>
          </a:p>
        </p:txBody>
      </p:sp>
      <p:sp>
        <p:nvSpPr>
          <p:cNvPr id="12962" name="Google Shape;12962;p63"/>
          <p:cNvSpPr txBox="1"/>
          <p:nvPr>
            <p:ph idx="4" type="subTitle"/>
          </p:nvPr>
        </p:nvSpPr>
        <p:spPr>
          <a:xfrm>
            <a:off x="5720363" y="3729175"/>
            <a:ext cx="2095500" cy="3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Story</a:t>
            </a:r>
            <a:endParaRPr/>
          </a:p>
        </p:txBody>
      </p:sp>
      <p:grpSp>
        <p:nvGrpSpPr>
          <p:cNvPr id="12963" name="Google Shape;12963;p63"/>
          <p:cNvGrpSpPr/>
          <p:nvPr/>
        </p:nvGrpSpPr>
        <p:grpSpPr>
          <a:xfrm rot="-5400000">
            <a:off x="2137596" y="535371"/>
            <a:ext cx="242781" cy="161857"/>
            <a:chOff x="2500050" y="3730175"/>
            <a:chExt cx="2619000" cy="1746025"/>
          </a:xfrm>
        </p:grpSpPr>
        <p:sp>
          <p:nvSpPr>
            <p:cNvPr id="12964" name="Google Shape;12964;p6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5" name="Google Shape;12965;p6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6" name="Google Shape;12966;p6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7" name="Google Shape;12967;p6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8" name="Google Shape;12968;p63"/>
          <p:cNvGrpSpPr/>
          <p:nvPr/>
        </p:nvGrpSpPr>
        <p:grpSpPr>
          <a:xfrm rot="5400000">
            <a:off x="6763621" y="535371"/>
            <a:ext cx="242781" cy="161857"/>
            <a:chOff x="2500050" y="3730175"/>
            <a:chExt cx="2619000" cy="1746025"/>
          </a:xfrm>
        </p:grpSpPr>
        <p:sp>
          <p:nvSpPr>
            <p:cNvPr id="12969" name="Google Shape;12969;p6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0" name="Google Shape;12970;p6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1" name="Google Shape;12971;p6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2" name="Google Shape;12972;p6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3" name="Google Shape;12973;p63"/>
          <p:cNvSpPr txBox="1"/>
          <p:nvPr>
            <p:ph idx="3" type="subTitle"/>
          </p:nvPr>
        </p:nvSpPr>
        <p:spPr>
          <a:xfrm>
            <a:off x="5720375" y="2414550"/>
            <a:ext cx="2095500" cy="3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Combat</a:t>
            </a:r>
            <a:endParaRPr/>
          </a:p>
        </p:txBody>
      </p:sp>
      <p:sp>
        <p:nvSpPr>
          <p:cNvPr id="12974" name="Google Shape;12974;p63"/>
          <p:cNvSpPr txBox="1"/>
          <p:nvPr>
            <p:ph idx="1" type="subTitle"/>
          </p:nvPr>
        </p:nvSpPr>
        <p:spPr>
          <a:xfrm>
            <a:off x="2000031" y="2024515"/>
            <a:ext cx="2743200" cy="8967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 </a:t>
            </a:r>
            <a:endParaRPr/>
          </a:p>
        </p:txBody>
      </p:sp>
      <p:sp>
        <p:nvSpPr>
          <p:cNvPr id="12975" name="Google Shape;12975;p63"/>
          <p:cNvSpPr txBox="1"/>
          <p:nvPr>
            <p:ph idx="3" type="subTitle"/>
          </p:nvPr>
        </p:nvSpPr>
        <p:spPr>
          <a:xfrm>
            <a:off x="5720375" y="1099925"/>
            <a:ext cx="2095500" cy="3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Visuals</a:t>
            </a:r>
            <a:endParaRPr/>
          </a:p>
        </p:txBody>
      </p:sp>
      <p:sp>
        <p:nvSpPr>
          <p:cNvPr id="12976" name="Google Shape;12976;p63"/>
          <p:cNvSpPr txBox="1"/>
          <p:nvPr>
            <p:ph idx="1" type="subTitle"/>
          </p:nvPr>
        </p:nvSpPr>
        <p:spPr>
          <a:xfrm>
            <a:off x="5072673" y="1269950"/>
            <a:ext cx="3702900" cy="8967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Game over recent years has developed better graphical elements. Looking visually stunning.</a:t>
            </a:r>
            <a:endParaRPr/>
          </a:p>
        </p:txBody>
      </p:sp>
      <p:pic>
        <p:nvPicPr>
          <p:cNvPr descr="Final Fantasy XV has gone gold at long last, and it's got a moody, dreamy, action-packed new trailer to celebrate.&#10;&#10;The First 12 Minutes of World of Final Fantasy:&#10;https://www.youtube.com/watch?v=z7s8LHEOP2Q&#10;&#10;Final Fantasy 15 Preview: The Mother of Reinvention:&#10;https://www.youtube.com/watch?v=mQz2GPXTdWw&#10;&#10;Watch more from IGN here!&#10;https://www.youtube.com/watch?v=DfaCiiG5XOw&amp;index=1&amp;list=PLE196726F02565118&#10;&#10;------------------------------­----&#10;Follow IGN for more!&#10;------------------------------­----&#10;&#10;IGN OFFICIAL APP: http://www.ign.com/mobile&#10;FACEBOOK: https://www.facebook.com/ign&#10;TWITTER: https://twitter.com/ign&#10;INSTAGRAM: https://instagram.com/igndotcom/?hl=en&#10;WEBSITE: http://www.ign.com/&#10;GOOGLE+: https://plus.google.com/+IGN&#10;&#10;#ign #finalfantasy" id="12977" name="Google Shape;12977;p63" title="Final Fantasy XV - Omen Cinematic Trailer">
            <a:hlinkClick r:id="rId3"/>
          </p:cNvPr>
          <p:cNvPicPr preferRelativeResize="0"/>
          <p:nvPr/>
        </p:nvPicPr>
        <p:blipFill>
          <a:blip r:embed="rId4">
            <a:alphaModFix/>
          </a:blip>
          <a:stretch>
            <a:fillRect/>
          </a:stretch>
        </p:blipFill>
        <p:spPr>
          <a:xfrm>
            <a:off x="249300" y="12300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961"/>
                                        </p:tgtEl>
                                        <p:attrNameLst>
                                          <p:attrName>style.visibility</p:attrName>
                                        </p:attrNameLst>
                                      </p:cBhvr>
                                      <p:to>
                                        <p:strVal val="visible"/>
                                      </p:to>
                                    </p:set>
                                    <p:anim calcmode="lin" valueType="num">
                                      <p:cBhvr additive="base">
                                        <p:cTn dur="1000"/>
                                        <p:tgtEl>
                                          <p:spTgt spid="129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73"/>
                                        </p:tgtEl>
                                        <p:attrNameLst>
                                          <p:attrName>style.visibility</p:attrName>
                                        </p:attrNameLst>
                                      </p:cBhvr>
                                      <p:to>
                                        <p:strVal val="visible"/>
                                      </p:to>
                                    </p:set>
                                    <p:anim calcmode="lin" valueType="num">
                                      <p:cBhvr additive="base">
                                        <p:cTn dur="1000"/>
                                        <p:tgtEl>
                                          <p:spTgt spid="129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60"/>
                                        </p:tgtEl>
                                        <p:attrNameLst>
                                          <p:attrName>style.visibility</p:attrName>
                                        </p:attrNameLst>
                                      </p:cBhvr>
                                      <p:to>
                                        <p:strVal val="visible"/>
                                      </p:to>
                                    </p:set>
                                    <p:anim calcmode="lin" valueType="num">
                                      <p:cBhvr additive="base">
                                        <p:cTn dur="1000"/>
                                        <p:tgtEl>
                                          <p:spTgt spid="129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962"/>
                                        </p:tgtEl>
                                        <p:attrNameLst>
                                          <p:attrName>style.visibility</p:attrName>
                                        </p:attrNameLst>
                                      </p:cBhvr>
                                      <p:to>
                                        <p:strVal val="visible"/>
                                      </p:to>
                                    </p:set>
                                    <p:anim calcmode="lin" valueType="num">
                                      <p:cBhvr additive="base">
                                        <p:cTn dur="1000"/>
                                        <p:tgtEl>
                                          <p:spTgt spid="129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7"/>
                                        </p:tgtEl>
                                        <p:attrNameLst>
                                          <p:attrName>style.visibility</p:attrName>
                                        </p:attrNameLst>
                                      </p:cBhvr>
                                      <p:to>
                                        <p:strVal val="visible"/>
                                      </p:to>
                                    </p:set>
                                    <p:animEffect filter="fade" transition="in">
                                      <p:cBhvr>
                                        <p:cTn dur="1000"/>
                                        <p:tgtEl>
                                          <p:spTgt spid="12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1" name="Shape 12981"/>
        <p:cNvGrpSpPr/>
        <p:nvPr/>
      </p:nvGrpSpPr>
      <p:grpSpPr>
        <a:xfrm>
          <a:off x="0" y="0"/>
          <a:ext cx="0" cy="0"/>
          <a:chOff x="0" y="0"/>
          <a:chExt cx="0" cy="0"/>
        </a:xfrm>
      </p:grpSpPr>
      <p:sp>
        <p:nvSpPr>
          <p:cNvPr id="12982" name="Google Shape;12982;p64"/>
          <p:cNvSpPr txBox="1"/>
          <p:nvPr>
            <p:ph idx="2" type="title"/>
          </p:nvPr>
        </p:nvSpPr>
        <p:spPr>
          <a:xfrm>
            <a:off x="1478825" y="1748425"/>
            <a:ext cx="2010300" cy="9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983" name="Google Shape;12983;p64"/>
          <p:cNvSpPr txBox="1"/>
          <p:nvPr>
            <p:ph type="title"/>
          </p:nvPr>
        </p:nvSpPr>
        <p:spPr>
          <a:xfrm>
            <a:off x="3428275" y="1769604"/>
            <a:ext cx="4236900" cy="4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Good / Bad Pillars</a:t>
            </a:r>
            <a:endParaRPr/>
          </a:p>
        </p:txBody>
      </p:sp>
      <p:grpSp>
        <p:nvGrpSpPr>
          <p:cNvPr id="12984" name="Google Shape;12984;p64"/>
          <p:cNvGrpSpPr/>
          <p:nvPr/>
        </p:nvGrpSpPr>
        <p:grpSpPr>
          <a:xfrm>
            <a:off x="8029241" y="154008"/>
            <a:ext cx="264001" cy="226285"/>
            <a:chOff x="753950" y="238125"/>
            <a:chExt cx="6111125" cy="5238075"/>
          </a:xfrm>
        </p:grpSpPr>
        <p:sp>
          <p:nvSpPr>
            <p:cNvPr id="12985" name="Google Shape;12985;p64"/>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6" name="Google Shape;12986;p64"/>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7" name="Google Shape;12987;p64"/>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8" name="Google Shape;12988;p64"/>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9" name="Google Shape;12989;p64"/>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0" name="Google Shape;12990;p64"/>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1" name="Google Shape;12991;p64"/>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2" name="Google Shape;12992;p64"/>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3" name="Google Shape;12993;p64"/>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4" name="Google Shape;12994;p64"/>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5" name="Google Shape;12995;p64"/>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6" name="Google Shape;12996;p64"/>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7" name="Google Shape;12997;p64"/>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8" name="Google Shape;12998;p64"/>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9" name="Google Shape;12999;p64"/>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0" name="Google Shape;13000;p64"/>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1" name="Google Shape;13001;p64"/>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2" name="Google Shape;13002;p64"/>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3" name="Google Shape;13003;p64"/>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4" name="Google Shape;13004;p64"/>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5" name="Google Shape;13005;p64"/>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6" name="Google Shape;13006;p64"/>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7" name="Google Shape;13007;p64"/>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8" name="Google Shape;13008;p6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9" name="Google Shape;13009;p6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0" name="Google Shape;13010;p6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1" name="Google Shape;13011;p6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2" name="Google Shape;13012;p64"/>
          <p:cNvGrpSpPr/>
          <p:nvPr/>
        </p:nvGrpSpPr>
        <p:grpSpPr>
          <a:xfrm>
            <a:off x="8365321" y="154008"/>
            <a:ext cx="264001" cy="226285"/>
            <a:chOff x="753950" y="238125"/>
            <a:chExt cx="6111125" cy="5238075"/>
          </a:xfrm>
        </p:grpSpPr>
        <p:sp>
          <p:nvSpPr>
            <p:cNvPr id="13013" name="Google Shape;13013;p64"/>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4" name="Google Shape;13014;p64"/>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5" name="Google Shape;13015;p64"/>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6" name="Google Shape;13016;p64"/>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7" name="Google Shape;13017;p64"/>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8" name="Google Shape;13018;p64"/>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9" name="Google Shape;13019;p64"/>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0" name="Google Shape;13020;p64"/>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1" name="Google Shape;13021;p64"/>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2" name="Google Shape;13022;p64"/>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3" name="Google Shape;13023;p64"/>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4" name="Google Shape;13024;p64"/>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5" name="Google Shape;13025;p64"/>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6" name="Google Shape;13026;p64"/>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7" name="Google Shape;13027;p64"/>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8" name="Google Shape;13028;p64"/>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9" name="Google Shape;13029;p64"/>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0" name="Google Shape;13030;p64"/>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1" name="Google Shape;13031;p64"/>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2" name="Google Shape;13032;p64"/>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3" name="Google Shape;13033;p64"/>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4" name="Google Shape;13034;p64"/>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5" name="Google Shape;13035;p64"/>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6" name="Google Shape;13036;p6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7" name="Google Shape;13037;p6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8" name="Google Shape;13038;p6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9" name="Google Shape;13039;p6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0" name="Google Shape;13040;p64"/>
          <p:cNvGrpSpPr/>
          <p:nvPr/>
        </p:nvGrpSpPr>
        <p:grpSpPr>
          <a:xfrm>
            <a:off x="8701401" y="154008"/>
            <a:ext cx="264001" cy="226285"/>
            <a:chOff x="753950" y="238125"/>
            <a:chExt cx="6111125" cy="5238075"/>
          </a:xfrm>
        </p:grpSpPr>
        <p:sp>
          <p:nvSpPr>
            <p:cNvPr id="13041" name="Google Shape;13041;p64"/>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2" name="Google Shape;13042;p64"/>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3" name="Google Shape;13043;p64"/>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4" name="Google Shape;13044;p64"/>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5" name="Google Shape;13045;p64"/>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6" name="Google Shape;13046;p64"/>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7" name="Google Shape;13047;p64"/>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8" name="Google Shape;13048;p64"/>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9" name="Google Shape;13049;p64"/>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0" name="Google Shape;13050;p64"/>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1" name="Google Shape;13051;p64"/>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2" name="Google Shape;13052;p64"/>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3" name="Google Shape;13053;p64"/>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4" name="Google Shape;13054;p64"/>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5" name="Google Shape;13055;p64"/>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6" name="Google Shape;13056;p64"/>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7" name="Google Shape;13057;p64"/>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8" name="Google Shape;13058;p64"/>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9" name="Google Shape;13059;p64"/>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0" name="Google Shape;13060;p64"/>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1" name="Google Shape;13061;p64"/>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2" name="Google Shape;13062;p64"/>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3" name="Google Shape;13063;p64"/>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4" name="Google Shape;13064;p6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5" name="Google Shape;13065;p6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6" name="Google Shape;13066;p6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7" name="Google Shape;13067;p6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68" name="Google Shape;13068;p64">
            <a:hlinkClick action="ppaction://hlinksldjump" r:id="rId3"/>
          </p:cNvPr>
          <p:cNvPicPr preferRelativeResize="0"/>
          <p:nvPr/>
        </p:nvPicPr>
        <p:blipFill>
          <a:blip r:embed="rId4">
            <a:alphaModFix/>
          </a:blip>
          <a:stretch>
            <a:fillRect/>
          </a:stretch>
        </p:blipFill>
        <p:spPr>
          <a:xfrm>
            <a:off x="8383025" y="539500"/>
            <a:ext cx="228600" cy="228600"/>
          </a:xfrm>
          <a:prstGeom prst="rect">
            <a:avLst/>
          </a:prstGeom>
          <a:noFill/>
          <a:ln>
            <a:noFill/>
          </a:ln>
        </p:spPr>
      </p:pic>
      <p:pic>
        <p:nvPicPr>
          <p:cNvPr id="13069" name="Google Shape;13069;p64">
            <a:hlinkClick action="ppaction://hlinksldjump" r:id="rId5"/>
          </p:cNvPr>
          <p:cNvPicPr preferRelativeResize="0"/>
          <p:nvPr/>
        </p:nvPicPr>
        <p:blipFill>
          <a:blip r:embed="rId6">
            <a:alphaModFix/>
          </a:blip>
          <a:stretch>
            <a:fillRect/>
          </a:stretch>
        </p:blipFill>
        <p:spPr>
          <a:xfrm flipH="1">
            <a:off x="8029239" y="567377"/>
            <a:ext cx="283464" cy="172844"/>
          </a:xfrm>
          <a:prstGeom prst="rect">
            <a:avLst/>
          </a:prstGeom>
          <a:noFill/>
          <a:ln>
            <a:noFill/>
          </a:ln>
        </p:spPr>
      </p:pic>
      <p:grpSp>
        <p:nvGrpSpPr>
          <p:cNvPr id="13070" name="Google Shape;13070;p64"/>
          <p:cNvGrpSpPr/>
          <p:nvPr/>
        </p:nvGrpSpPr>
        <p:grpSpPr>
          <a:xfrm flipH="1">
            <a:off x="4551527" y="2297445"/>
            <a:ext cx="548633" cy="548626"/>
            <a:chOff x="5150725" y="3160050"/>
            <a:chExt cx="333475" cy="334100"/>
          </a:xfrm>
        </p:grpSpPr>
        <p:sp>
          <p:nvSpPr>
            <p:cNvPr id="13071" name="Google Shape;13071;p64"/>
            <p:cNvSpPr/>
            <p:nvPr/>
          </p:nvSpPr>
          <p:spPr>
            <a:xfrm>
              <a:off x="5351025" y="3160050"/>
              <a:ext cx="66600" cy="66900"/>
            </a:xfrm>
            <a:custGeom>
              <a:rect b="b" l="l" r="r" t="t"/>
              <a:pathLst>
                <a:path extrusionOk="0" h="2676" w="2664">
                  <a:moveTo>
                    <a:pt x="1" y="1"/>
                  </a:moveTo>
                  <a:lnTo>
                    <a:pt x="1" y="2676"/>
                  </a:lnTo>
                  <a:lnTo>
                    <a:pt x="2664" y="2676"/>
                  </a:lnTo>
                  <a:lnTo>
                    <a:pt x="26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2" name="Google Shape;13072;p64"/>
            <p:cNvSpPr/>
            <p:nvPr/>
          </p:nvSpPr>
          <p:spPr>
            <a:xfrm>
              <a:off x="5283850" y="3160050"/>
              <a:ext cx="66600" cy="66900"/>
            </a:xfrm>
            <a:custGeom>
              <a:rect b="b" l="l" r="r" t="t"/>
              <a:pathLst>
                <a:path extrusionOk="0" h="2676" w="2664">
                  <a:moveTo>
                    <a:pt x="1" y="1"/>
                  </a:moveTo>
                  <a:lnTo>
                    <a:pt x="1" y="2676"/>
                  </a:lnTo>
                  <a:lnTo>
                    <a:pt x="2664" y="2676"/>
                  </a:lnTo>
                  <a:lnTo>
                    <a:pt x="2664" y="1"/>
                  </a:lnTo>
                  <a:close/>
                </a:path>
              </a:pathLst>
            </a:custGeom>
            <a:solidFill>
              <a:srgbClr val="FFEE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3" name="Google Shape;13073;p64"/>
            <p:cNvSpPr/>
            <p:nvPr/>
          </p:nvSpPr>
          <p:spPr>
            <a:xfrm>
              <a:off x="5217300" y="3160050"/>
              <a:ext cx="66575" cy="66900"/>
            </a:xfrm>
            <a:custGeom>
              <a:rect b="b" l="l" r="r" t="t"/>
              <a:pathLst>
                <a:path extrusionOk="0" h="2676" w="2663">
                  <a:moveTo>
                    <a:pt x="0" y="1"/>
                  </a:moveTo>
                  <a:lnTo>
                    <a:pt x="0" y="2676"/>
                  </a:lnTo>
                  <a:lnTo>
                    <a:pt x="2663" y="2676"/>
                  </a:lnTo>
                  <a:lnTo>
                    <a:pt x="26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4" name="Google Shape;13074;p64"/>
            <p:cNvSpPr/>
            <p:nvPr/>
          </p:nvSpPr>
          <p:spPr>
            <a:xfrm>
              <a:off x="5417600" y="3227225"/>
              <a:ext cx="66600" cy="66600"/>
            </a:xfrm>
            <a:custGeom>
              <a:rect b="b" l="l" r="r" t="t"/>
              <a:pathLst>
                <a:path extrusionOk="0" h="2664" w="2664">
                  <a:moveTo>
                    <a:pt x="1" y="1"/>
                  </a:moveTo>
                  <a:lnTo>
                    <a:pt x="1" y="2664"/>
                  </a:lnTo>
                  <a:lnTo>
                    <a:pt x="2663" y="2664"/>
                  </a:lnTo>
                  <a:lnTo>
                    <a:pt x="26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5" name="Google Shape;13075;p64"/>
            <p:cNvSpPr/>
            <p:nvPr/>
          </p:nvSpPr>
          <p:spPr>
            <a:xfrm>
              <a:off x="5351025" y="3227225"/>
              <a:ext cx="66600" cy="66600"/>
            </a:xfrm>
            <a:custGeom>
              <a:rect b="b" l="l" r="r" t="t"/>
              <a:pathLst>
                <a:path extrusionOk="0" h="2664" w="2664">
                  <a:moveTo>
                    <a:pt x="1" y="1"/>
                  </a:moveTo>
                  <a:lnTo>
                    <a:pt x="1" y="2664"/>
                  </a:lnTo>
                  <a:lnTo>
                    <a:pt x="2664" y="2664"/>
                  </a:lnTo>
                  <a:lnTo>
                    <a:pt x="2664" y="1"/>
                  </a:lnTo>
                  <a:close/>
                </a:path>
              </a:pathLst>
            </a:custGeom>
            <a:solidFill>
              <a:srgbClr val="FFEE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6" name="Google Shape;13076;p64"/>
            <p:cNvSpPr/>
            <p:nvPr/>
          </p:nvSpPr>
          <p:spPr>
            <a:xfrm>
              <a:off x="5283850" y="3227225"/>
              <a:ext cx="66600" cy="66600"/>
            </a:xfrm>
            <a:custGeom>
              <a:rect b="b" l="l" r="r" t="t"/>
              <a:pathLst>
                <a:path extrusionOk="0" h="2664" w="2664">
                  <a:moveTo>
                    <a:pt x="1" y="1"/>
                  </a:moveTo>
                  <a:lnTo>
                    <a:pt x="1" y="2664"/>
                  </a:lnTo>
                  <a:lnTo>
                    <a:pt x="2664" y="2664"/>
                  </a:lnTo>
                  <a:lnTo>
                    <a:pt x="26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7" name="Google Shape;13077;p64"/>
            <p:cNvSpPr/>
            <p:nvPr/>
          </p:nvSpPr>
          <p:spPr>
            <a:xfrm>
              <a:off x="5217300" y="3227225"/>
              <a:ext cx="66575" cy="66600"/>
            </a:xfrm>
            <a:custGeom>
              <a:rect b="b" l="l" r="r" t="t"/>
              <a:pathLst>
                <a:path extrusionOk="0" h="2664" w="2663">
                  <a:moveTo>
                    <a:pt x="0" y="1"/>
                  </a:moveTo>
                  <a:lnTo>
                    <a:pt x="0" y="2664"/>
                  </a:lnTo>
                  <a:lnTo>
                    <a:pt x="2663" y="2664"/>
                  </a:lnTo>
                  <a:lnTo>
                    <a:pt x="26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8" name="Google Shape;13078;p64"/>
            <p:cNvSpPr/>
            <p:nvPr/>
          </p:nvSpPr>
          <p:spPr>
            <a:xfrm>
              <a:off x="5150725" y="3227225"/>
              <a:ext cx="66600" cy="66600"/>
            </a:xfrm>
            <a:custGeom>
              <a:rect b="b" l="l" r="r" t="t"/>
              <a:pathLst>
                <a:path extrusionOk="0" h="2664" w="2664">
                  <a:moveTo>
                    <a:pt x="0" y="1"/>
                  </a:moveTo>
                  <a:lnTo>
                    <a:pt x="0" y="2664"/>
                  </a:lnTo>
                  <a:lnTo>
                    <a:pt x="2663" y="2664"/>
                  </a:lnTo>
                  <a:lnTo>
                    <a:pt x="26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9" name="Google Shape;13079;p64"/>
            <p:cNvSpPr/>
            <p:nvPr/>
          </p:nvSpPr>
          <p:spPr>
            <a:xfrm>
              <a:off x="5417600" y="3293800"/>
              <a:ext cx="66600" cy="66600"/>
            </a:xfrm>
            <a:custGeom>
              <a:rect b="b" l="l" r="r" t="t"/>
              <a:pathLst>
                <a:path extrusionOk="0" h="2664" w="2664">
                  <a:moveTo>
                    <a:pt x="1" y="1"/>
                  </a:moveTo>
                  <a:lnTo>
                    <a:pt x="1" y="2663"/>
                  </a:lnTo>
                  <a:lnTo>
                    <a:pt x="2663" y="2663"/>
                  </a:lnTo>
                  <a:lnTo>
                    <a:pt x="26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0" name="Google Shape;13080;p64"/>
            <p:cNvSpPr/>
            <p:nvPr/>
          </p:nvSpPr>
          <p:spPr>
            <a:xfrm>
              <a:off x="5351025" y="3293800"/>
              <a:ext cx="66600" cy="66600"/>
            </a:xfrm>
            <a:custGeom>
              <a:rect b="b" l="l" r="r" t="t"/>
              <a:pathLst>
                <a:path extrusionOk="0" h="2664" w="2664">
                  <a:moveTo>
                    <a:pt x="1" y="1"/>
                  </a:moveTo>
                  <a:lnTo>
                    <a:pt x="1" y="2663"/>
                  </a:lnTo>
                  <a:lnTo>
                    <a:pt x="2664" y="2663"/>
                  </a:lnTo>
                  <a:lnTo>
                    <a:pt x="26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1" name="Google Shape;13081;p64"/>
            <p:cNvSpPr/>
            <p:nvPr/>
          </p:nvSpPr>
          <p:spPr>
            <a:xfrm>
              <a:off x="5283850" y="3293800"/>
              <a:ext cx="66600" cy="66600"/>
            </a:xfrm>
            <a:custGeom>
              <a:rect b="b" l="l" r="r" t="t"/>
              <a:pathLst>
                <a:path extrusionOk="0" h="2664" w="2664">
                  <a:moveTo>
                    <a:pt x="1" y="1"/>
                  </a:moveTo>
                  <a:lnTo>
                    <a:pt x="1" y="2663"/>
                  </a:lnTo>
                  <a:lnTo>
                    <a:pt x="2664" y="2663"/>
                  </a:lnTo>
                  <a:lnTo>
                    <a:pt x="26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2" name="Google Shape;13082;p64"/>
            <p:cNvSpPr/>
            <p:nvPr/>
          </p:nvSpPr>
          <p:spPr>
            <a:xfrm>
              <a:off x="5217300" y="3293800"/>
              <a:ext cx="66575" cy="66600"/>
            </a:xfrm>
            <a:custGeom>
              <a:rect b="b" l="l" r="r" t="t"/>
              <a:pathLst>
                <a:path extrusionOk="0" h="2664" w="2663">
                  <a:moveTo>
                    <a:pt x="0" y="1"/>
                  </a:moveTo>
                  <a:lnTo>
                    <a:pt x="0" y="2663"/>
                  </a:lnTo>
                  <a:lnTo>
                    <a:pt x="2663" y="2663"/>
                  </a:lnTo>
                  <a:lnTo>
                    <a:pt x="2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3" name="Google Shape;13083;p64"/>
            <p:cNvSpPr/>
            <p:nvPr/>
          </p:nvSpPr>
          <p:spPr>
            <a:xfrm>
              <a:off x="5150725" y="3293800"/>
              <a:ext cx="66600" cy="66600"/>
            </a:xfrm>
            <a:custGeom>
              <a:rect b="b" l="l" r="r" t="t"/>
              <a:pathLst>
                <a:path extrusionOk="0" h="2664" w="2664">
                  <a:moveTo>
                    <a:pt x="0" y="1"/>
                  </a:moveTo>
                  <a:lnTo>
                    <a:pt x="0" y="2663"/>
                  </a:lnTo>
                  <a:lnTo>
                    <a:pt x="2663" y="2663"/>
                  </a:lnTo>
                  <a:lnTo>
                    <a:pt x="26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4" name="Google Shape;13084;p64"/>
            <p:cNvSpPr/>
            <p:nvPr/>
          </p:nvSpPr>
          <p:spPr>
            <a:xfrm>
              <a:off x="5417600" y="3360375"/>
              <a:ext cx="66600" cy="66900"/>
            </a:xfrm>
            <a:custGeom>
              <a:rect b="b" l="l" r="r" t="t"/>
              <a:pathLst>
                <a:path extrusionOk="0" h="2676" w="2664">
                  <a:moveTo>
                    <a:pt x="1" y="0"/>
                  </a:moveTo>
                  <a:lnTo>
                    <a:pt x="1" y="2675"/>
                  </a:lnTo>
                  <a:lnTo>
                    <a:pt x="2663" y="2675"/>
                  </a:lnTo>
                  <a:lnTo>
                    <a:pt x="26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5" name="Google Shape;13085;p64"/>
            <p:cNvSpPr/>
            <p:nvPr/>
          </p:nvSpPr>
          <p:spPr>
            <a:xfrm>
              <a:off x="5351025" y="3360375"/>
              <a:ext cx="66600" cy="66900"/>
            </a:xfrm>
            <a:custGeom>
              <a:rect b="b" l="l" r="r" t="t"/>
              <a:pathLst>
                <a:path extrusionOk="0" h="2676" w="2664">
                  <a:moveTo>
                    <a:pt x="1" y="0"/>
                  </a:moveTo>
                  <a:lnTo>
                    <a:pt x="1" y="2675"/>
                  </a:lnTo>
                  <a:lnTo>
                    <a:pt x="2664" y="2675"/>
                  </a:lnTo>
                  <a:lnTo>
                    <a:pt x="26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6" name="Google Shape;13086;p64"/>
            <p:cNvSpPr/>
            <p:nvPr/>
          </p:nvSpPr>
          <p:spPr>
            <a:xfrm>
              <a:off x="5283850" y="3360375"/>
              <a:ext cx="66600" cy="66900"/>
            </a:xfrm>
            <a:custGeom>
              <a:rect b="b" l="l" r="r" t="t"/>
              <a:pathLst>
                <a:path extrusionOk="0" h="2676" w="2664">
                  <a:moveTo>
                    <a:pt x="1" y="0"/>
                  </a:moveTo>
                  <a:lnTo>
                    <a:pt x="1" y="2675"/>
                  </a:lnTo>
                  <a:lnTo>
                    <a:pt x="2664" y="2675"/>
                  </a:lnTo>
                  <a:lnTo>
                    <a:pt x="26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7" name="Google Shape;13087;p64"/>
            <p:cNvSpPr/>
            <p:nvPr/>
          </p:nvSpPr>
          <p:spPr>
            <a:xfrm>
              <a:off x="5217300" y="3360375"/>
              <a:ext cx="66575" cy="66900"/>
            </a:xfrm>
            <a:custGeom>
              <a:rect b="b" l="l" r="r" t="t"/>
              <a:pathLst>
                <a:path extrusionOk="0" h="2676" w="2663">
                  <a:moveTo>
                    <a:pt x="0" y="0"/>
                  </a:moveTo>
                  <a:lnTo>
                    <a:pt x="0" y="2675"/>
                  </a:lnTo>
                  <a:lnTo>
                    <a:pt x="2663" y="2675"/>
                  </a:lnTo>
                  <a:lnTo>
                    <a:pt x="26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8" name="Google Shape;13088;p64"/>
            <p:cNvSpPr/>
            <p:nvPr/>
          </p:nvSpPr>
          <p:spPr>
            <a:xfrm>
              <a:off x="5150725" y="3360375"/>
              <a:ext cx="66600" cy="66900"/>
            </a:xfrm>
            <a:custGeom>
              <a:rect b="b" l="l" r="r" t="t"/>
              <a:pathLst>
                <a:path extrusionOk="0" h="2676" w="2664">
                  <a:moveTo>
                    <a:pt x="0" y="0"/>
                  </a:moveTo>
                  <a:lnTo>
                    <a:pt x="0" y="2675"/>
                  </a:lnTo>
                  <a:lnTo>
                    <a:pt x="2663" y="2675"/>
                  </a:lnTo>
                  <a:lnTo>
                    <a:pt x="26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9" name="Google Shape;13089;p64"/>
            <p:cNvSpPr/>
            <p:nvPr/>
          </p:nvSpPr>
          <p:spPr>
            <a:xfrm>
              <a:off x="5351025" y="3427250"/>
              <a:ext cx="66600" cy="33450"/>
            </a:xfrm>
            <a:custGeom>
              <a:rect b="b" l="l" r="r" t="t"/>
              <a:pathLst>
                <a:path extrusionOk="0" h="1338" w="2664">
                  <a:moveTo>
                    <a:pt x="1" y="0"/>
                  </a:moveTo>
                  <a:lnTo>
                    <a:pt x="1" y="1338"/>
                  </a:lnTo>
                  <a:lnTo>
                    <a:pt x="2664" y="1338"/>
                  </a:lnTo>
                  <a:lnTo>
                    <a:pt x="26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0" name="Google Shape;13090;p64"/>
            <p:cNvSpPr/>
            <p:nvPr/>
          </p:nvSpPr>
          <p:spPr>
            <a:xfrm>
              <a:off x="5283850" y="3427250"/>
              <a:ext cx="66600" cy="33450"/>
            </a:xfrm>
            <a:custGeom>
              <a:rect b="b" l="l" r="r" t="t"/>
              <a:pathLst>
                <a:path extrusionOk="0" h="1338" w="2664">
                  <a:moveTo>
                    <a:pt x="1" y="0"/>
                  </a:moveTo>
                  <a:lnTo>
                    <a:pt x="1" y="1338"/>
                  </a:lnTo>
                  <a:lnTo>
                    <a:pt x="2664" y="1338"/>
                  </a:lnTo>
                  <a:lnTo>
                    <a:pt x="26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1" name="Google Shape;13091;p64"/>
            <p:cNvSpPr/>
            <p:nvPr/>
          </p:nvSpPr>
          <p:spPr>
            <a:xfrm>
              <a:off x="5217300" y="3427250"/>
              <a:ext cx="66575" cy="33450"/>
            </a:xfrm>
            <a:custGeom>
              <a:rect b="b" l="l" r="r" t="t"/>
              <a:pathLst>
                <a:path extrusionOk="0" h="1338" w="2663">
                  <a:moveTo>
                    <a:pt x="0" y="0"/>
                  </a:moveTo>
                  <a:lnTo>
                    <a:pt x="0" y="1338"/>
                  </a:lnTo>
                  <a:lnTo>
                    <a:pt x="2663" y="1338"/>
                  </a:lnTo>
                  <a:lnTo>
                    <a:pt x="26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2" name="Google Shape;13092;p64"/>
            <p:cNvSpPr/>
            <p:nvPr/>
          </p:nvSpPr>
          <p:spPr>
            <a:xfrm>
              <a:off x="5306450" y="3382675"/>
              <a:ext cx="22325" cy="22300"/>
            </a:xfrm>
            <a:custGeom>
              <a:rect b="b" l="l" r="r" t="t"/>
              <a:pathLst>
                <a:path extrusionOk="0" h="892" w="893">
                  <a:moveTo>
                    <a:pt x="1" y="0"/>
                  </a:moveTo>
                  <a:lnTo>
                    <a:pt x="1" y="892"/>
                  </a:lnTo>
                  <a:lnTo>
                    <a:pt x="892" y="892"/>
                  </a:ln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3" name="Google Shape;13093;p64"/>
            <p:cNvSpPr/>
            <p:nvPr/>
          </p:nvSpPr>
          <p:spPr>
            <a:xfrm>
              <a:off x="5328750" y="3404950"/>
              <a:ext cx="22300" cy="22325"/>
            </a:xfrm>
            <a:custGeom>
              <a:rect b="b" l="l" r="r" t="t"/>
              <a:pathLst>
                <a:path extrusionOk="0" h="893" w="892">
                  <a:moveTo>
                    <a:pt x="0" y="1"/>
                  </a:moveTo>
                  <a:lnTo>
                    <a:pt x="0" y="892"/>
                  </a:lnTo>
                  <a:lnTo>
                    <a:pt x="892" y="892"/>
                  </a:lnTo>
                  <a:lnTo>
                    <a:pt x="8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4" name="Google Shape;13094;p64"/>
            <p:cNvSpPr/>
            <p:nvPr/>
          </p:nvSpPr>
          <p:spPr>
            <a:xfrm>
              <a:off x="5283850" y="3404950"/>
              <a:ext cx="22325" cy="22325"/>
            </a:xfrm>
            <a:custGeom>
              <a:rect b="b" l="l" r="r" t="t"/>
              <a:pathLst>
                <a:path extrusionOk="0" h="893" w="893">
                  <a:moveTo>
                    <a:pt x="1" y="1"/>
                  </a:moveTo>
                  <a:lnTo>
                    <a:pt x="1" y="892"/>
                  </a:lnTo>
                  <a:lnTo>
                    <a:pt x="893" y="892"/>
                  </a:lnTo>
                  <a:lnTo>
                    <a:pt x="8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5" name="Google Shape;13095;p64"/>
            <p:cNvSpPr/>
            <p:nvPr/>
          </p:nvSpPr>
          <p:spPr>
            <a:xfrm>
              <a:off x="5384175" y="3460675"/>
              <a:ext cx="33450" cy="33475"/>
            </a:xfrm>
            <a:custGeom>
              <a:rect b="b" l="l" r="r" t="t"/>
              <a:pathLst>
                <a:path extrusionOk="0" h="1339" w="1338">
                  <a:moveTo>
                    <a:pt x="0" y="1"/>
                  </a:moveTo>
                  <a:lnTo>
                    <a:pt x="0" y="1338"/>
                  </a:lnTo>
                  <a:lnTo>
                    <a:pt x="1338" y="1338"/>
                  </a:lnTo>
                  <a:lnTo>
                    <a:pt x="13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6" name="Google Shape;13096;p64"/>
            <p:cNvSpPr/>
            <p:nvPr/>
          </p:nvSpPr>
          <p:spPr>
            <a:xfrm>
              <a:off x="5328750" y="3460675"/>
              <a:ext cx="33450" cy="33475"/>
            </a:xfrm>
            <a:custGeom>
              <a:rect b="b" l="l" r="r" t="t"/>
              <a:pathLst>
                <a:path extrusionOk="0" h="1339" w="1338">
                  <a:moveTo>
                    <a:pt x="0" y="1"/>
                  </a:moveTo>
                  <a:lnTo>
                    <a:pt x="0" y="1338"/>
                  </a:lnTo>
                  <a:lnTo>
                    <a:pt x="1338" y="1338"/>
                  </a:lnTo>
                  <a:lnTo>
                    <a:pt x="13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7" name="Google Shape;13097;p64"/>
            <p:cNvSpPr/>
            <p:nvPr/>
          </p:nvSpPr>
          <p:spPr>
            <a:xfrm>
              <a:off x="5273025" y="3460675"/>
              <a:ext cx="33450" cy="33475"/>
            </a:xfrm>
            <a:custGeom>
              <a:rect b="b" l="l" r="r" t="t"/>
              <a:pathLst>
                <a:path extrusionOk="0" h="1339" w="1338">
                  <a:moveTo>
                    <a:pt x="0" y="1"/>
                  </a:moveTo>
                  <a:lnTo>
                    <a:pt x="0" y="1338"/>
                  </a:lnTo>
                  <a:lnTo>
                    <a:pt x="1338" y="1338"/>
                  </a:lnTo>
                  <a:lnTo>
                    <a:pt x="13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8" name="Google Shape;13098;p64"/>
            <p:cNvSpPr/>
            <p:nvPr/>
          </p:nvSpPr>
          <p:spPr>
            <a:xfrm>
              <a:off x="5217300" y="3460675"/>
              <a:ext cx="33450" cy="33475"/>
            </a:xfrm>
            <a:custGeom>
              <a:rect b="b" l="l" r="r" t="t"/>
              <a:pathLst>
                <a:path extrusionOk="0" h="1339" w="1338">
                  <a:moveTo>
                    <a:pt x="0" y="1"/>
                  </a:moveTo>
                  <a:lnTo>
                    <a:pt x="0" y="1338"/>
                  </a:lnTo>
                  <a:lnTo>
                    <a:pt x="1338" y="1338"/>
                  </a:lnTo>
                  <a:lnTo>
                    <a:pt x="13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82"/>
                                        </p:tgtEl>
                                        <p:attrNameLst>
                                          <p:attrName>style.visibility</p:attrName>
                                        </p:attrNameLst>
                                      </p:cBhvr>
                                      <p:to>
                                        <p:strVal val="visible"/>
                                      </p:to>
                                    </p:set>
                                    <p:anim calcmode="lin" valueType="num">
                                      <p:cBhvr additive="base">
                                        <p:cTn dur="1000"/>
                                        <p:tgtEl>
                                          <p:spTgt spid="129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983"/>
                                        </p:tgtEl>
                                        <p:attrNameLst>
                                          <p:attrName>style.visibility</p:attrName>
                                        </p:attrNameLst>
                                      </p:cBhvr>
                                      <p:to>
                                        <p:strVal val="visible"/>
                                      </p:to>
                                    </p:set>
                                    <p:anim calcmode="lin" valueType="num">
                                      <p:cBhvr additive="base">
                                        <p:cTn dur="1000"/>
                                        <p:tgtEl>
                                          <p:spTgt spid="129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2" name="Shape 13102"/>
        <p:cNvGrpSpPr/>
        <p:nvPr/>
      </p:nvGrpSpPr>
      <p:grpSpPr>
        <a:xfrm>
          <a:off x="0" y="0"/>
          <a:ext cx="0" cy="0"/>
          <a:chOff x="0" y="0"/>
          <a:chExt cx="0" cy="0"/>
        </a:xfrm>
      </p:grpSpPr>
      <p:sp>
        <p:nvSpPr>
          <p:cNvPr id="13103" name="Google Shape;13103;p65"/>
          <p:cNvSpPr txBox="1"/>
          <p:nvPr>
            <p:ph type="title"/>
          </p:nvPr>
        </p:nvSpPr>
        <p:spPr>
          <a:xfrm>
            <a:off x="-1657225" y="22685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RPG Common</a:t>
            </a:r>
            <a:endParaRPr/>
          </a:p>
          <a:p>
            <a:pPr indent="0" lvl="0" marL="0" rtl="0" algn="ctr">
              <a:spcBef>
                <a:spcPts val="0"/>
              </a:spcBef>
              <a:spcAft>
                <a:spcPts val="0"/>
              </a:spcAft>
              <a:buNone/>
            </a:pPr>
            <a:r>
              <a:rPr lang="en"/>
              <a:t>3 Pillar Reliance</a:t>
            </a:r>
            <a:endParaRPr/>
          </a:p>
        </p:txBody>
      </p:sp>
      <p:sp>
        <p:nvSpPr>
          <p:cNvPr id="13104" name="Google Shape;13104;p65"/>
          <p:cNvSpPr txBox="1"/>
          <p:nvPr>
            <p:ph idx="4294967295" type="subTitle"/>
          </p:nvPr>
        </p:nvSpPr>
        <p:spPr>
          <a:xfrm flipH="1">
            <a:off x="118740" y="3965274"/>
            <a:ext cx="1616700" cy="783600"/>
          </a:xfrm>
          <a:prstGeom prst="rect">
            <a:avLst/>
          </a:prstGeom>
        </p:spPr>
        <p:txBody>
          <a:bodyPr anchorCtr="0" anchor="ctr" bIns="91425" lIns="91425" spcFirstLastPara="1" rIns="91425" wrap="square" tIns="0">
            <a:noAutofit/>
          </a:bodyPr>
          <a:lstStyle/>
          <a:p>
            <a:pPr indent="0" lvl="0" marL="0" rtl="0" algn="ctr">
              <a:lnSpc>
                <a:spcPct val="100000"/>
              </a:lnSpc>
              <a:spcBef>
                <a:spcPts val="0"/>
              </a:spcBef>
              <a:spcAft>
                <a:spcPts val="0"/>
              </a:spcAft>
              <a:buNone/>
            </a:pPr>
            <a:r>
              <a:rPr lang="en" sz="1400"/>
              <a:t>Decisions player makes (combat, movement, items, etc)</a:t>
            </a:r>
            <a:endParaRPr sz="1400"/>
          </a:p>
        </p:txBody>
      </p:sp>
      <p:sp>
        <p:nvSpPr>
          <p:cNvPr id="13105" name="Google Shape;13105;p65"/>
          <p:cNvSpPr txBox="1"/>
          <p:nvPr>
            <p:ph idx="4294967295" type="subTitle"/>
          </p:nvPr>
        </p:nvSpPr>
        <p:spPr>
          <a:xfrm flipH="1">
            <a:off x="1926195" y="2254642"/>
            <a:ext cx="1311600" cy="783600"/>
          </a:xfrm>
          <a:prstGeom prst="rect">
            <a:avLst/>
          </a:prstGeom>
        </p:spPr>
        <p:txBody>
          <a:bodyPr anchorCtr="0" anchor="ctr" bIns="0" lIns="91425" spcFirstLastPara="1" rIns="91425" wrap="square" tIns="0">
            <a:noAutofit/>
          </a:bodyPr>
          <a:lstStyle/>
          <a:p>
            <a:pPr indent="0" lvl="0" marL="0" rtl="0" algn="ctr">
              <a:lnSpc>
                <a:spcPct val="100000"/>
              </a:lnSpc>
              <a:spcBef>
                <a:spcPts val="0"/>
              </a:spcBef>
              <a:spcAft>
                <a:spcPts val="0"/>
              </a:spcAft>
              <a:buNone/>
            </a:pPr>
            <a:r>
              <a:rPr lang="en" sz="1400"/>
              <a:t>Items, Abilities, Enemies, etc</a:t>
            </a:r>
            <a:endParaRPr sz="1400"/>
          </a:p>
        </p:txBody>
      </p:sp>
      <p:sp>
        <p:nvSpPr>
          <p:cNvPr id="13106" name="Google Shape;13106;p65"/>
          <p:cNvSpPr txBox="1"/>
          <p:nvPr>
            <p:ph idx="4294967295" type="subTitle"/>
          </p:nvPr>
        </p:nvSpPr>
        <p:spPr>
          <a:xfrm flipH="1">
            <a:off x="3354013" y="3742074"/>
            <a:ext cx="1805700" cy="783600"/>
          </a:xfrm>
          <a:prstGeom prst="rect">
            <a:avLst/>
          </a:prstGeom>
        </p:spPr>
        <p:txBody>
          <a:bodyPr anchorCtr="0" anchor="ctr" bIns="91425" lIns="91425" spcFirstLastPara="1" rIns="91425" wrap="square" tIns="0">
            <a:noAutofit/>
          </a:bodyPr>
          <a:lstStyle/>
          <a:p>
            <a:pPr indent="0" lvl="0" marL="0" rtl="0" algn="ctr">
              <a:lnSpc>
                <a:spcPct val="100000"/>
              </a:lnSpc>
              <a:spcBef>
                <a:spcPts val="0"/>
              </a:spcBef>
              <a:spcAft>
                <a:spcPts val="0"/>
              </a:spcAft>
              <a:buNone/>
            </a:pPr>
            <a:r>
              <a:rPr lang="en" sz="1400"/>
              <a:t>Story’s flow and overall thematic Elements</a:t>
            </a:r>
            <a:endParaRPr sz="1400"/>
          </a:p>
        </p:txBody>
      </p:sp>
      <p:sp>
        <p:nvSpPr>
          <p:cNvPr id="13107" name="Google Shape;13107;p65"/>
          <p:cNvSpPr txBox="1"/>
          <p:nvPr>
            <p:ph idx="4294967295" type="subTitle"/>
          </p:nvPr>
        </p:nvSpPr>
        <p:spPr>
          <a:xfrm>
            <a:off x="118750" y="3423049"/>
            <a:ext cx="1616700" cy="386700"/>
          </a:xfrm>
          <a:prstGeom prst="rect">
            <a:avLst/>
          </a:prstGeom>
        </p:spPr>
        <p:txBody>
          <a:bodyPr anchorCtr="0" anchor="ctr" bIns="0" lIns="91425" spcFirstLastPara="1" rIns="91425" wrap="square" tIns="91425">
            <a:noAutofit/>
          </a:bodyPr>
          <a:lstStyle/>
          <a:p>
            <a:pPr indent="0" lvl="0" marL="0" rtl="0" algn="ctr">
              <a:lnSpc>
                <a:spcPct val="100000"/>
              </a:lnSpc>
              <a:spcBef>
                <a:spcPts val="0"/>
              </a:spcBef>
              <a:spcAft>
                <a:spcPts val="0"/>
              </a:spcAft>
              <a:buNone/>
            </a:pPr>
            <a:r>
              <a:rPr b="1" lang="en" sz="2000">
                <a:latin typeface="Orbitron"/>
                <a:ea typeface="Orbitron"/>
                <a:cs typeface="Orbitron"/>
                <a:sym typeface="Orbitron"/>
              </a:rPr>
              <a:t>Choices</a:t>
            </a:r>
            <a:endParaRPr b="1" sz="2000">
              <a:latin typeface="Orbitron"/>
              <a:ea typeface="Orbitron"/>
              <a:cs typeface="Orbitron"/>
              <a:sym typeface="Orbitron"/>
            </a:endParaRPr>
          </a:p>
        </p:txBody>
      </p:sp>
      <p:sp>
        <p:nvSpPr>
          <p:cNvPr id="13108" name="Google Shape;13108;p65"/>
          <p:cNvSpPr txBox="1"/>
          <p:nvPr>
            <p:ph idx="4294967295" type="subTitle"/>
          </p:nvPr>
        </p:nvSpPr>
        <p:spPr>
          <a:xfrm>
            <a:off x="1658175" y="1984850"/>
            <a:ext cx="1805700" cy="386700"/>
          </a:xfrm>
          <a:prstGeom prst="rect">
            <a:avLst/>
          </a:prstGeom>
        </p:spPr>
        <p:txBody>
          <a:bodyPr anchorCtr="0" anchor="ctr" bIns="0" lIns="91425" spcFirstLastPara="1" rIns="91425" wrap="square" tIns="91425">
            <a:noAutofit/>
          </a:bodyPr>
          <a:lstStyle/>
          <a:p>
            <a:pPr indent="0" lvl="0" marL="0" rtl="0" algn="ctr">
              <a:lnSpc>
                <a:spcPct val="100000"/>
              </a:lnSpc>
              <a:spcBef>
                <a:spcPts val="0"/>
              </a:spcBef>
              <a:spcAft>
                <a:spcPts val="0"/>
              </a:spcAft>
              <a:buNone/>
            </a:pPr>
            <a:r>
              <a:rPr b="1" lang="en" sz="2000">
                <a:latin typeface="Orbitron"/>
                <a:ea typeface="Orbitron"/>
                <a:cs typeface="Orbitron"/>
                <a:sym typeface="Orbitron"/>
              </a:rPr>
              <a:t>Elements</a:t>
            </a:r>
            <a:endParaRPr b="1" sz="2000">
              <a:latin typeface="Orbitron"/>
              <a:ea typeface="Orbitron"/>
              <a:cs typeface="Orbitron"/>
              <a:sym typeface="Orbitron"/>
            </a:endParaRPr>
          </a:p>
        </p:txBody>
      </p:sp>
      <p:sp>
        <p:nvSpPr>
          <p:cNvPr id="13109" name="Google Shape;13109;p65"/>
          <p:cNvSpPr txBox="1"/>
          <p:nvPr>
            <p:ph idx="4294967295" type="subTitle"/>
          </p:nvPr>
        </p:nvSpPr>
        <p:spPr>
          <a:xfrm>
            <a:off x="3751725" y="3423041"/>
            <a:ext cx="958200" cy="386700"/>
          </a:xfrm>
          <a:prstGeom prst="rect">
            <a:avLst/>
          </a:prstGeom>
        </p:spPr>
        <p:txBody>
          <a:bodyPr anchorCtr="0" anchor="ctr" bIns="0" lIns="91425" spcFirstLastPara="1" rIns="91425" wrap="square" tIns="91425">
            <a:noAutofit/>
          </a:bodyPr>
          <a:lstStyle/>
          <a:p>
            <a:pPr indent="0" lvl="0" marL="0" rtl="0" algn="ctr">
              <a:lnSpc>
                <a:spcPct val="100000"/>
              </a:lnSpc>
              <a:spcBef>
                <a:spcPts val="0"/>
              </a:spcBef>
              <a:spcAft>
                <a:spcPts val="0"/>
              </a:spcAft>
              <a:buNone/>
            </a:pPr>
            <a:r>
              <a:rPr b="1" lang="en" sz="2000">
                <a:latin typeface="Orbitron"/>
                <a:ea typeface="Orbitron"/>
                <a:cs typeface="Orbitron"/>
                <a:sym typeface="Orbitron"/>
              </a:rPr>
              <a:t>Plot</a:t>
            </a:r>
            <a:endParaRPr b="1" sz="2000">
              <a:latin typeface="Orbitron"/>
              <a:ea typeface="Orbitron"/>
              <a:cs typeface="Orbitron"/>
              <a:sym typeface="Orbitron"/>
            </a:endParaRPr>
          </a:p>
        </p:txBody>
      </p:sp>
      <p:sp>
        <p:nvSpPr>
          <p:cNvPr id="13110" name="Google Shape;13110;p65"/>
          <p:cNvSpPr/>
          <p:nvPr/>
        </p:nvSpPr>
        <p:spPr>
          <a:xfrm>
            <a:off x="603686" y="2631826"/>
            <a:ext cx="599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1" name="Google Shape;13111;p65"/>
          <p:cNvSpPr/>
          <p:nvPr/>
        </p:nvSpPr>
        <p:spPr>
          <a:xfrm>
            <a:off x="2266242" y="1184800"/>
            <a:ext cx="599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2" name="Google Shape;13112;p65"/>
          <p:cNvSpPr/>
          <p:nvPr/>
        </p:nvSpPr>
        <p:spPr>
          <a:xfrm>
            <a:off x="3931202" y="2631826"/>
            <a:ext cx="599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13" name="Google Shape;13113;p65"/>
          <p:cNvCxnSpPr>
            <a:stCxn id="13110" idx="3"/>
            <a:endCxn id="13111" idx="1"/>
          </p:cNvCxnSpPr>
          <p:nvPr/>
        </p:nvCxnSpPr>
        <p:spPr>
          <a:xfrm flipH="1" rot="10800000">
            <a:off x="1203086" y="1547626"/>
            <a:ext cx="1063200" cy="1446900"/>
          </a:xfrm>
          <a:prstGeom prst="bentConnector3">
            <a:avLst>
              <a:gd fmla="val 39799" name="adj1"/>
            </a:avLst>
          </a:prstGeom>
          <a:noFill/>
          <a:ln cap="flat" cmpd="sng" w="19050">
            <a:solidFill>
              <a:schemeClr val="accent1"/>
            </a:solidFill>
            <a:prstDash val="solid"/>
            <a:round/>
            <a:headEnd len="med" w="med" type="none"/>
            <a:tailEnd len="med" w="med" type="none"/>
          </a:ln>
        </p:spPr>
      </p:cxnSp>
      <p:cxnSp>
        <p:nvCxnSpPr>
          <p:cNvPr id="13114" name="Google Shape;13114;p65"/>
          <p:cNvCxnSpPr/>
          <p:nvPr/>
        </p:nvCxnSpPr>
        <p:spPr>
          <a:xfrm>
            <a:off x="2865717" y="1547555"/>
            <a:ext cx="1219500" cy="1446900"/>
          </a:xfrm>
          <a:prstGeom prst="bentConnector3">
            <a:avLst>
              <a:gd fmla="val 51274" name="adj1"/>
            </a:avLst>
          </a:prstGeom>
          <a:noFill/>
          <a:ln cap="flat" cmpd="sng" w="19050">
            <a:solidFill>
              <a:schemeClr val="accent1"/>
            </a:solidFill>
            <a:prstDash val="solid"/>
            <a:round/>
            <a:headEnd len="med" w="med" type="none"/>
            <a:tailEnd len="med" w="med" type="none"/>
          </a:ln>
        </p:spPr>
      </p:cxnSp>
      <p:grpSp>
        <p:nvGrpSpPr>
          <p:cNvPr id="13115" name="Google Shape;13115;p65"/>
          <p:cNvGrpSpPr/>
          <p:nvPr/>
        </p:nvGrpSpPr>
        <p:grpSpPr>
          <a:xfrm rot="-5400000">
            <a:off x="801147" y="267321"/>
            <a:ext cx="242781" cy="161857"/>
            <a:chOff x="2500050" y="3730175"/>
            <a:chExt cx="2619000" cy="1746025"/>
          </a:xfrm>
        </p:grpSpPr>
        <p:sp>
          <p:nvSpPr>
            <p:cNvPr id="13116" name="Google Shape;13116;p6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7" name="Google Shape;13117;p6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8" name="Google Shape;13118;p6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9" name="Google Shape;13119;p6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0" name="Google Shape;13120;p65"/>
          <p:cNvGrpSpPr/>
          <p:nvPr/>
        </p:nvGrpSpPr>
        <p:grpSpPr>
          <a:xfrm rot="5400000">
            <a:off x="4032697" y="330796"/>
            <a:ext cx="242781" cy="161857"/>
            <a:chOff x="2500050" y="3730175"/>
            <a:chExt cx="2619000" cy="1746025"/>
          </a:xfrm>
        </p:grpSpPr>
        <p:sp>
          <p:nvSpPr>
            <p:cNvPr id="13121" name="Google Shape;13121;p6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2" name="Google Shape;13122;p6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3" name="Google Shape;13123;p6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4" name="Google Shape;13124;p6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5" name="Google Shape;13125;p65"/>
          <p:cNvGrpSpPr/>
          <p:nvPr/>
        </p:nvGrpSpPr>
        <p:grpSpPr>
          <a:xfrm>
            <a:off x="4049606" y="2715692"/>
            <a:ext cx="355621" cy="481089"/>
            <a:chOff x="6511175" y="3330750"/>
            <a:chExt cx="393125" cy="531825"/>
          </a:xfrm>
        </p:grpSpPr>
        <p:sp>
          <p:nvSpPr>
            <p:cNvPr id="13126" name="Google Shape;13126;p65"/>
            <p:cNvSpPr/>
            <p:nvPr/>
          </p:nvSpPr>
          <p:spPr>
            <a:xfrm>
              <a:off x="6511225" y="3330750"/>
              <a:ext cx="393075" cy="531825"/>
            </a:xfrm>
            <a:custGeom>
              <a:rect b="b" l="l" r="r" t="t"/>
              <a:pathLst>
                <a:path extrusionOk="0" h="21273" w="15723">
                  <a:moveTo>
                    <a:pt x="2775" y="0"/>
                  </a:moveTo>
                  <a:lnTo>
                    <a:pt x="2775" y="1388"/>
                  </a:lnTo>
                  <a:lnTo>
                    <a:pt x="1387" y="1388"/>
                  </a:lnTo>
                  <a:lnTo>
                    <a:pt x="1387" y="2775"/>
                  </a:lnTo>
                  <a:lnTo>
                    <a:pt x="0" y="2775"/>
                  </a:lnTo>
                  <a:lnTo>
                    <a:pt x="0" y="21273"/>
                  </a:lnTo>
                  <a:lnTo>
                    <a:pt x="15723" y="21273"/>
                  </a:lnTo>
                  <a:lnTo>
                    <a:pt x="157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7" name="Google Shape;13127;p65"/>
            <p:cNvSpPr/>
            <p:nvPr/>
          </p:nvSpPr>
          <p:spPr>
            <a:xfrm>
              <a:off x="6615250" y="3330750"/>
              <a:ext cx="289050" cy="69375"/>
            </a:xfrm>
            <a:custGeom>
              <a:rect b="b" l="l" r="r" t="t"/>
              <a:pathLst>
                <a:path extrusionOk="0" h="2775" w="11562">
                  <a:moveTo>
                    <a:pt x="0" y="0"/>
                  </a:moveTo>
                  <a:lnTo>
                    <a:pt x="0" y="2775"/>
                  </a:lnTo>
                  <a:lnTo>
                    <a:pt x="11562" y="2775"/>
                  </a:lnTo>
                  <a:lnTo>
                    <a:pt x="1156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8" name="Google Shape;13128;p65"/>
            <p:cNvSpPr/>
            <p:nvPr/>
          </p:nvSpPr>
          <p:spPr>
            <a:xfrm>
              <a:off x="6511175" y="3434800"/>
              <a:ext cx="69425" cy="427775"/>
            </a:xfrm>
            <a:custGeom>
              <a:rect b="b" l="l" r="r" t="t"/>
              <a:pathLst>
                <a:path extrusionOk="0" h="17111" w="2777">
                  <a:moveTo>
                    <a:pt x="1" y="1"/>
                  </a:moveTo>
                  <a:lnTo>
                    <a:pt x="1" y="17111"/>
                  </a:lnTo>
                  <a:lnTo>
                    <a:pt x="2777" y="17111"/>
                  </a:lnTo>
                  <a:lnTo>
                    <a:pt x="27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9" name="Google Shape;13129;p65"/>
            <p:cNvSpPr/>
            <p:nvPr/>
          </p:nvSpPr>
          <p:spPr>
            <a:xfrm>
              <a:off x="6511225" y="3330750"/>
              <a:ext cx="393075" cy="531825"/>
            </a:xfrm>
            <a:custGeom>
              <a:rect b="b" l="l" r="r" t="t"/>
              <a:pathLst>
                <a:path extrusionOk="0" h="21273" w="15723">
                  <a:moveTo>
                    <a:pt x="14335" y="1388"/>
                  </a:moveTo>
                  <a:lnTo>
                    <a:pt x="14335" y="19886"/>
                  </a:lnTo>
                  <a:lnTo>
                    <a:pt x="1387" y="19886"/>
                  </a:lnTo>
                  <a:lnTo>
                    <a:pt x="1387" y="5551"/>
                  </a:lnTo>
                  <a:lnTo>
                    <a:pt x="5549" y="5551"/>
                  </a:lnTo>
                  <a:lnTo>
                    <a:pt x="5549" y="1388"/>
                  </a:lnTo>
                  <a:close/>
                  <a:moveTo>
                    <a:pt x="2775" y="0"/>
                  </a:moveTo>
                  <a:lnTo>
                    <a:pt x="2775" y="1388"/>
                  </a:lnTo>
                  <a:lnTo>
                    <a:pt x="4161" y="1388"/>
                  </a:lnTo>
                  <a:lnTo>
                    <a:pt x="4161" y="4163"/>
                  </a:lnTo>
                  <a:lnTo>
                    <a:pt x="1387" y="4163"/>
                  </a:lnTo>
                  <a:lnTo>
                    <a:pt x="1387" y="2775"/>
                  </a:lnTo>
                  <a:lnTo>
                    <a:pt x="0" y="2775"/>
                  </a:lnTo>
                  <a:lnTo>
                    <a:pt x="0" y="21273"/>
                  </a:lnTo>
                  <a:lnTo>
                    <a:pt x="15723" y="21273"/>
                  </a:lnTo>
                  <a:lnTo>
                    <a:pt x="15723" y="19885"/>
                  </a:lnTo>
                  <a:lnTo>
                    <a:pt x="15723" y="1388"/>
                  </a:lnTo>
                  <a:lnTo>
                    <a:pt x="157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0" name="Google Shape;13130;p65"/>
            <p:cNvSpPr/>
            <p:nvPr/>
          </p:nvSpPr>
          <p:spPr>
            <a:xfrm>
              <a:off x="6545875" y="3365450"/>
              <a:ext cx="34725" cy="34675"/>
            </a:xfrm>
            <a:custGeom>
              <a:rect b="b" l="l" r="r" t="t"/>
              <a:pathLst>
                <a:path extrusionOk="0" h="1387" w="1389">
                  <a:moveTo>
                    <a:pt x="1" y="0"/>
                  </a:moveTo>
                  <a:lnTo>
                    <a:pt x="1" y="1387"/>
                  </a:lnTo>
                  <a:lnTo>
                    <a:pt x="1389" y="1387"/>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1" name="Google Shape;13131;p65"/>
          <p:cNvGrpSpPr/>
          <p:nvPr/>
        </p:nvGrpSpPr>
        <p:grpSpPr>
          <a:xfrm>
            <a:off x="2373625" y="1312917"/>
            <a:ext cx="384722" cy="469251"/>
            <a:chOff x="1771350" y="3391900"/>
            <a:chExt cx="531825" cy="531850"/>
          </a:xfrm>
        </p:grpSpPr>
        <p:sp>
          <p:nvSpPr>
            <p:cNvPr id="13132" name="Google Shape;13132;p65"/>
            <p:cNvSpPr/>
            <p:nvPr/>
          </p:nvSpPr>
          <p:spPr>
            <a:xfrm>
              <a:off x="1771350" y="3391900"/>
              <a:ext cx="242800" cy="242800"/>
            </a:xfrm>
            <a:custGeom>
              <a:rect b="b" l="l" r="r" t="t"/>
              <a:pathLst>
                <a:path extrusionOk="0" h="9712" w="9712">
                  <a:moveTo>
                    <a:pt x="0" y="1"/>
                  </a:moveTo>
                  <a:lnTo>
                    <a:pt x="0" y="9712"/>
                  </a:lnTo>
                  <a:lnTo>
                    <a:pt x="9712" y="9712"/>
                  </a:lnTo>
                  <a:lnTo>
                    <a:pt x="97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3" name="Google Shape;13133;p65"/>
            <p:cNvSpPr/>
            <p:nvPr/>
          </p:nvSpPr>
          <p:spPr>
            <a:xfrm>
              <a:off x="2060350" y="3391900"/>
              <a:ext cx="242800" cy="242800"/>
            </a:xfrm>
            <a:custGeom>
              <a:rect b="b" l="l" r="r" t="t"/>
              <a:pathLst>
                <a:path extrusionOk="0" h="9712" w="9712">
                  <a:moveTo>
                    <a:pt x="0" y="1"/>
                  </a:moveTo>
                  <a:lnTo>
                    <a:pt x="0" y="9712"/>
                  </a:lnTo>
                  <a:lnTo>
                    <a:pt x="9711" y="9712"/>
                  </a:lnTo>
                  <a:lnTo>
                    <a:pt x="97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4" name="Google Shape;13134;p65"/>
            <p:cNvSpPr/>
            <p:nvPr/>
          </p:nvSpPr>
          <p:spPr>
            <a:xfrm>
              <a:off x="1771350" y="3680950"/>
              <a:ext cx="242800" cy="242800"/>
            </a:xfrm>
            <a:custGeom>
              <a:rect b="b" l="l" r="r" t="t"/>
              <a:pathLst>
                <a:path extrusionOk="0" h="9712" w="9712">
                  <a:moveTo>
                    <a:pt x="0" y="0"/>
                  </a:moveTo>
                  <a:lnTo>
                    <a:pt x="0" y="9711"/>
                  </a:lnTo>
                  <a:lnTo>
                    <a:pt x="9712" y="9711"/>
                  </a:lnTo>
                  <a:lnTo>
                    <a:pt x="97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5" name="Google Shape;13135;p65"/>
            <p:cNvSpPr/>
            <p:nvPr/>
          </p:nvSpPr>
          <p:spPr>
            <a:xfrm>
              <a:off x="2060350" y="3680950"/>
              <a:ext cx="242800" cy="242800"/>
            </a:xfrm>
            <a:custGeom>
              <a:rect b="b" l="l" r="r" t="t"/>
              <a:pathLst>
                <a:path extrusionOk="0" h="9712" w="9712">
                  <a:moveTo>
                    <a:pt x="0" y="0"/>
                  </a:moveTo>
                  <a:lnTo>
                    <a:pt x="0" y="9711"/>
                  </a:lnTo>
                  <a:lnTo>
                    <a:pt x="9711" y="9711"/>
                  </a:lnTo>
                  <a:lnTo>
                    <a:pt x="97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6" name="Google Shape;13136;p65"/>
            <p:cNvSpPr/>
            <p:nvPr/>
          </p:nvSpPr>
          <p:spPr>
            <a:xfrm>
              <a:off x="1771350" y="3391900"/>
              <a:ext cx="242800" cy="242800"/>
            </a:xfrm>
            <a:custGeom>
              <a:rect b="b" l="l" r="r" t="t"/>
              <a:pathLst>
                <a:path extrusionOk="0" h="9712" w="9712">
                  <a:moveTo>
                    <a:pt x="8324" y="1389"/>
                  </a:moveTo>
                  <a:lnTo>
                    <a:pt x="8324" y="8324"/>
                  </a:lnTo>
                  <a:lnTo>
                    <a:pt x="1387" y="8324"/>
                  </a:lnTo>
                  <a:lnTo>
                    <a:pt x="1387" y="1389"/>
                  </a:lnTo>
                  <a:close/>
                  <a:moveTo>
                    <a:pt x="0" y="1"/>
                  </a:moveTo>
                  <a:lnTo>
                    <a:pt x="0" y="9712"/>
                  </a:lnTo>
                  <a:lnTo>
                    <a:pt x="9712" y="9712"/>
                  </a:lnTo>
                  <a:lnTo>
                    <a:pt x="97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7" name="Google Shape;13137;p65"/>
            <p:cNvSpPr/>
            <p:nvPr/>
          </p:nvSpPr>
          <p:spPr>
            <a:xfrm>
              <a:off x="2060375" y="3391900"/>
              <a:ext cx="242800" cy="242800"/>
            </a:xfrm>
            <a:custGeom>
              <a:rect b="b" l="l" r="r" t="t"/>
              <a:pathLst>
                <a:path extrusionOk="0" h="9712" w="9712">
                  <a:moveTo>
                    <a:pt x="8324" y="1389"/>
                  </a:moveTo>
                  <a:lnTo>
                    <a:pt x="8324" y="8324"/>
                  </a:lnTo>
                  <a:lnTo>
                    <a:pt x="1387" y="8324"/>
                  </a:lnTo>
                  <a:lnTo>
                    <a:pt x="1387" y="1389"/>
                  </a:lnTo>
                  <a:close/>
                  <a:moveTo>
                    <a:pt x="1" y="1"/>
                  </a:moveTo>
                  <a:lnTo>
                    <a:pt x="1" y="9712"/>
                  </a:lnTo>
                  <a:lnTo>
                    <a:pt x="9712" y="9712"/>
                  </a:lnTo>
                  <a:lnTo>
                    <a:pt x="97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8" name="Google Shape;13138;p65"/>
            <p:cNvSpPr/>
            <p:nvPr/>
          </p:nvSpPr>
          <p:spPr>
            <a:xfrm>
              <a:off x="1771350" y="3680950"/>
              <a:ext cx="242800" cy="242800"/>
            </a:xfrm>
            <a:custGeom>
              <a:rect b="b" l="l" r="r" t="t"/>
              <a:pathLst>
                <a:path extrusionOk="0" h="9712" w="9712">
                  <a:moveTo>
                    <a:pt x="8324" y="1387"/>
                  </a:moveTo>
                  <a:lnTo>
                    <a:pt x="8324" y="8323"/>
                  </a:lnTo>
                  <a:lnTo>
                    <a:pt x="1387" y="8323"/>
                  </a:lnTo>
                  <a:lnTo>
                    <a:pt x="1387" y="1387"/>
                  </a:lnTo>
                  <a:close/>
                  <a:moveTo>
                    <a:pt x="0" y="0"/>
                  </a:moveTo>
                  <a:lnTo>
                    <a:pt x="0" y="9711"/>
                  </a:lnTo>
                  <a:lnTo>
                    <a:pt x="9712" y="9711"/>
                  </a:lnTo>
                  <a:lnTo>
                    <a:pt x="97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9" name="Google Shape;13139;p65"/>
            <p:cNvSpPr/>
            <p:nvPr/>
          </p:nvSpPr>
          <p:spPr>
            <a:xfrm>
              <a:off x="2060375" y="3680950"/>
              <a:ext cx="242800" cy="242800"/>
            </a:xfrm>
            <a:custGeom>
              <a:rect b="b" l="l" r="r" t="t"/>
              <a:pathLst>
                <a:path extrusionOk="0" h="9712" w="9712">
                  <a:moveTo>
                    <a:pt x="8324" y="1387"/>
                  </a:moveTo>
                  <a:lnTo>
                    <a:pt x="8324" y="8323"/>
                  </a:lnTo>
                  <a:lnTo>
                    <a:pt x="1387" y="8323"/>
                  </a:lnTo>
                  <a:lnTo>
                    <a:pt x="1387" y="1387"/>
                  </a:lnTo>
                  <a:close/>
                  <a:moveTo>
                    <a:pt x="1" y="0"/>
                  </a:moveTo>
                  <a:lnTo>
                    <a:pt x="1" y="9711"/>
                  </a:lnTo>
                  <a:lnTo>
                    <a:pt x="9712" y="9711"/>
                  </a:lnTo>
                  <a:lnTo>
                    <a:pt x="97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0" name="Google Shape;13140;p65"/>
          <p:cNvGrpSpPr/>
          <p:nvPr/>
        </p:nvGrpSpPr>
        <p:grpSpPr>
          <a:xfrm>
            <a:off x="744434" y="2721614"/>
            <a:ext cx="317808" cy="469229"/>
            <a:chOff x="2379750" y="1072125"/>
            <a:chExt cx="439325" cy="531825"/>
          </a:xfrm>
        </p:grpSpPr>
        <p:sp>
          <p:nvSpPr>
            <p:cNvPr id="13141" name="Google Shape;13141;p65"/>
            <p:cNvSpPr/>
            <p:nvPr/>
          </p:nvSpPr>
          <p:spPr>
            <a:xfrm>
              <a:off x="2379750" y="1072125"/>
              <a:ext cx="439325" cy="531825"/>
            </a:xfrm>
            <a:custGeom>
              <a:rect b="b" l="l" r="r" t="t"/>
              <a:pathLst>
                <a:path extrusionOk="0" h="21273" w="17573">
                  <a:moveTo>
                    <a:pt x="5549" y="0"/>
                  </a:moveTo>
                  <a:lnTo>
                    <a:pt x="5549" y="1387"/>
                  </a:lnTo>
                  <a:lnTo>
                    <a:pt x="4161" y="1387"/>
                  </a:lnTo>
                  <a:lnTo>
                    <a:pt x="4161" y="2775"/>
                  </a:lnTo>
                  <a:lnTo>
                    <a:pt x="2775" y="2775"/>
                  </a:lnTo>
                  <a:lnTo>
                    <a:pt x="2775" y="4163"/>
                  </a:lnTo>
                  <a:lnTo>
                    <a:pt x="1387" y="4163"/>
                  </a:lnTo>
                  <a:lnTo>
                    <a:pt x="1387" y="11098"/>
                  </a:lnTo>
                  <a:lnTo>
                    <a:pt x="2775" y="11098"/>
                  </a:lnTo>
                  <a:lnTo>
                    <a:pt x="2775" y="12486"/>
                  </a:lnTo>
                  <a:lnTo>
                    <a:pt x="4161" y="12486"/>
                  </a:lnTo>
                  <a:lnTo>
                    <a:pt x="4161" y="12948"/>
                  </a:lnTo>
                  <a:lnTo>
                    <a:pt x="4161" y="13874"/>
                  </a:lnTo>
                  <a:lnTo>
                    <a:pt x="4161" y="15260"/>
                  </a:lnTo>
                  <a:lnTo>
                    <a:pt x="2775" y="15260"/>
                  </a:lnTo>
                  <a:lnTo>
                    <a:pt x="2775" y="16648"/>
                  </a:lnTo>
                  <a:lnTo>
                    <a:pt x="1387" y="16648"/>
                  </a:lnTo>
                  <a:lnTo>
                    <a:pt x="1387" y="18035"/>
                  </a:lnTo>
                  <a:lnTo>
                    <a:pt x="1" y="18035"/>
                  </a:lnTo>
                  <a:lnTo>
                    <a:pt x="1" y="21273"/>
                  </a:lnTo>
                  <a:lnTo>
                    <a:pt x="17573" y="21273"/>
                  </a:lnTo>
                  <a:lnTo>
                    <a:pt x="17573" y="18035"/>
                  </a:lnTo>
                  <a:lnTo>
                    <a:pt x="16185" y="18035"/>
                  </a:lnTo>
                  <a:lnTo>
                    <a:pt x="16185" y="16648"/>
                  </a:lnTo>
                  <a:lnTo>
                    <a:pt x="14798" y="16648"/>
                  </a:lnTo>
                  <a:lnTo>
                    <a:pt x="14798" y="15260"/>
                  </a:lnTo>
                  <a:lnTo>
                    <a:pt x="13410" y="15260"/>
                  </a:lnTo>
                  <a:lnTo>
                    <a:pt x="13410" y="13874"/>
                  </a:lnTo>
                  <a:lnTo>
                    <a:pt x="13410" y="12948"/>
                  </a:lnTo>
                  <a:lnTo>
                    <a:pt x="13410" y="12486"/>
                  </a:lnTo>
                  <a:lnTo>
                    <a:pt x="14798" y="12486"/>
                  </a:lnTo>
                  <a:lnTo>
                    <a:pt x="14798" y="11098"/>
                  </a:lnTo>
                  <a:lnTo>
                    <a:pt x="16185" y="11098"/>
                  </a:lnTo>
                  <a:lnTo>
                    <a:pt x="16185" y="4163"/>
                  </a:lnTo>
                  <a:lnTo>
                    <a:pt x="14798" y="4163"/>
                  </a:lnTo>
                  <a:lnTo>
                    <a:pt x="14798" y="2775"/>
                  </a:lnTo>
                  <a:lnTo>
                    <a:pt x="13410" y="2775"/>
                  </a:lnTo>
                  <a:lnTo>
                    <a:pt x="13410" y="1387"/>
                  </a:lnTo>
                  <a:lnTo>
                    <a:pt x="12024" y="1387"/>
                  </a:lnTo>
                  <a:lnTo>
                    <a:pt x="120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2" name="Google Shape;13142;p65"/>
            <p:cNvSpPr/>
            <p:nvPr/>
          </p:nvSpPr>
          <p:spPr>
            <a:xfrm>
              <a:off x="2379750" y="1418950"/>
              <a:ext cx="138750" cy="185000"/>
            </a:xfrm>
            <a:custGeom>
              <a:rect b="b" l="l" r="r" t="t"/>
              <a:pathLst>
                <a:path extrusionOk="0" h="7400" w="5550">
                  <a:moveTo>
                    <a:pt x="4161" y="1"/>
                  </a:moveTo>
                  <a:lnTo>
                    <a:pt x="4161" y="1387"/>
                  </a:lnTo>
                  <a:lnTo>
                    <a:pt x="2775" y="1387"/>
                  </a:lnTo>
                  <a:lnTo>
                    <a:pt x="2775" y="2775"/>
                  </a:lnTo>
                  <a:lnTo>
                    <a:pt x="1387" y="2775"/>
                  </a:lnTo>
                  <a:lnTo>
                    <a:pt x="1387" y="4162"/>
                  </a:lnTo>
                  <a:lnTo>
                    <a:pt x="1" y="4162"/>
                  </a:lnTo>
                  <a:lnTo>
                    <a:pt x="1" y="7400"/>
                  </a:lnTo>
                  <a:lnTo>
                    <a:pt x="2775" y="7400"/>
                  </a:lnTo>
                  <a:lnTo>
                    <a:pt x="2775" y="4162"/>
                  </a:lnTo>
                  <a:lnTo>
                    <a:pt x="4161" y="4162"/>
                  </a:lnTo>
                  <a:lnTo>
                    <a:pt x="4161" y="2775"/>
                  </a:lnTo>
                  <a:lnTo>
                    <a:pt x="5549" y="2775"/>
                  </a:lnTo>
                  <a:lnTo>
                    <a:pt x="5549" y="1387"/>
                  </a:lnTo>
                  <a:lnTo>
                    <a:pt x="554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3" name="Google Shape;13143;p65"/>
            <p:cNvSpPr/>
            <p:nvPr/>
          </p:nvSpPr>
          <p:spPr>
            <a:xfrm>
              <a:off x="2414400" y="1314900"/>
              <a:ext cx="69400" cy="69375"/>
            </a:xfrm>
            <a:custGeom>
              <a:rect b="b" l="l" r="r" t="t"/>
              <a:pathLst>
                <a:path extrusionOk="0" h="2775" w="2776">
                  <a:moveTo>
                    <a:pt x="1" y="1"/>
                  </a:moveTo>
                  <a:lnTo>
                    <a:pt x="1" y="1387"/>
                  </a:lnTo>
                  <a:lnTo>
                    <a:pt x="1389" y="1387"/>
                  </a:lnTo>
                  <a:lnTo>
                    <a:pt x="1389" y="2775"/>
                  </a:lnTo>
                  <a:lnTo>
                    <a:pt x="2775" y="2775"/>
                  </a:lnTo>
                  <a:lnTo>
                    <a:pt x="2775" y="1387"/>
                  </a:lnTo>
                  <a:lnTo>
                    <a:pt x="27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4" name="Google Shape;13144;p65"/>
            <p:cNvSpPr/>
            <p:nvPr/>
          </p:nvSpPr>
          <p:spPr>
            <a:xfrm>
              <a:off x="2414400" y="1072125"/>
              <a:ext cx="369975" cy="208100"/>
            </a:xfrm>
            <a:custGeom>
              <a:rect b="b" l="l" r="r" t="t"/>
              <a:pathLst>
                <a:path extrusionOk="0" h="8324" w="14799">
                  <a:moveTo>
                    <a:pt x="4163" y="0"/>
                  </a:moveTo>
                  <a:lnTo>
                    <a:pt x="4163" y="1387"/>
                  </a:lnTo>
                  <a:lnTo>
                    <a:pt x="2775" y="1387"/>
                  </a:lnTo>
                  <a:lnTo>
                    <a:pt x="2775" y="2775"/>
                  </a:lnTo>
                  <a:lnTo>
                    <a:pt x="1389" y="2775"/>
                  </a:lnTo>
                  <a:lnTo>
                    <a:pt x="1389" y="4163"/>
                  </a:lnTo>
                  <a:lnTo>
                    <a:pt x="1" y="4163"/>
                  </a:lnTo>
                  <a:lnTo>
                    <a:pt x="1" y="8324"/>
                  </a:lnTo>
                  <a:lnTo>
                    <a:pt x="2775" y="8324"/>
                  </a:lnTo>
                  <a:lnTo>
                    <a:pt x="2775" y="4163"/>
                  </a:lnTo>
                  <a:lnTo>
                    <a:pt x="4163" y="4163"/>
                  </a:lnTo>
                  <a:lnTo>
                    <a:pt x="4163" y="2775"/>
                  </a:lnTo>
                  <a:lnTo>
                    <a:pt x="10638" y="2775"/>
                  </a:lnTo>
                  <a:lnTo>
                    <a:pt x="10638" y="4163"/>
                  </a:lnTo>
                  <a:lnTo>
                    <a:pt x="12024" y="4163"/>
                  </a:lnTo>
                  <a:lnTo>
                    <a:pt x="12024" y="5549"/>
                  </a:lnTo>
                  <a:lnTo>
                    <a:pt x="14799" y="5549"/>
                  </a:lnTo>
                  <a:lnTo>
                    <a:pt x="14799" y="4163"/>
                  </a:lnTo>
                  <a:lnTo>
                    <a:pt x="13412" y="4163"/>
                  </a:lnTo>
                  <a:lnTo>
                    <a:pt x="13412" y="2775"/>
                  </a:lnTo>
                  <a:lnTo>
                    <a:pt x="12024" y="2775"/>
                  </a:lnTo>
                  <a:lnTo>
                    <a:pt x="12024" y="1387"/>
                  </a:lnTo>
                  <a:lnTo>
                    <a:pt x="10638" y="1387"/>
                  </a:lnTo>
                  <a:lnTo>
                    <a:pt x="106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5" name="Google Shape;13145;p65"/>
            <p:cNvSpPr/>
            <p:nvPr/>
          </p:nvSpPr>
          <p:spPr>
            <a:xfrm>
              <a:off x="2414400" y="1176150"/>
              <a:ext cx="34725" cy="173450"/>
            </a:xfrm>
            <a:custGeom>
              <a:rect b="b" l="l" r="r" t="t"/>
              <a:pathLst>
                <a:path extrusionOk="0" h="6938" w="1389">
                  <a:moveTo>
                    <a:pt x="1" y="0"/>
                  </a:moveTo>
                  <a:lnTo>
                    <a:pt x="1" y="6937"/>
                  </a:lnTo>
                  <a:lnTo>
                    <a:pt x="1389" y="6937"/>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6" name="Google Shape;13146;p65"/>
            <p:cNvSpPr/>
            <p:nvPr/>
          </p:nvSpPr>
          <p:spPr>
            <a:xfrm>
              <a:off x="2749700" y="1176150"/>
              <a:ext cx="34675" cy="173450"/>
            </a:xfrm>
            <a:custGeom>
              <a:rect b="b" l="l" r="r" t="t"/>
              <a:pathLst>
                <a:path extrusionOk="0" h="6938" w="1387">
                  <a:moveTo>
                    <a:pt x="0" y="0"/>
                  </a:moveTo>
                  <a:lnTo>
                    <a:pt x="0" y="6937"/>
                  </a:lnTo>
                  <a:lnTo>
                    <a:pt x="1387" y="693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7" name="Google Shape;13147;p65"/>
            <p:cNvSpPr/>
            <p:nvPr/>
          </p:nvSpPr>
          <p:spPr>
            <a:xfrm>
              <a:off x="2518475" y="1072125"/>
              <a:ext cx="161875" cy="34675"/>
            </a:xfrm>
            <a:custGeom>
              <a:rect b="b" l="l" r="r" t="t"/>
              <a:pathLst>
                <a:path extrusionOk="0" h="1387" w="6475">
                  <a:moveTo>
                    <a:pt x="0" y="0"/>
                  </a:moveTo>
                  <a:lnTo>
                    <a:pt x="0" y="1387"/>
                  </a:lnTo>
                  <a:lnTo>
                    <a:pt x="6475" y="1387"/>
                  </a:lnTo>
                  <a:lnTo>
                    <a:pt x="64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8" name="Google Shape;13148;p65"/>
            <p:cNvSpPr/>
            <p:nvPr/>
          </p:nvSpPr>
          <p:spPr>
            <a:xfrm>
              <a:off x="2449100" y="1141475"/>
              <a:ext cx="34700" cy="34725"/>
            </a:xfrm>
            <a:custGeom>
              <a:rect b="b" l="l" r="r" t="t"/>
              <a:pathLst>
                <a:path extrusionOk="0" h="1389" w="1388">
                  <a:moveTo>
                    <a:pt x="1" y="1"/>
                  </a:moveTo>
                  <a:lnTo>
                    <a:pt x="1"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9" name="Google Shape;13149;p65"/>
            <p:cNvSpPr/>
            <p:nvPr/>
          </p:nvSpPr>
          <p:spPr>
            <a:xfrm>
              <a:off x="2483775" y="1106775"/>
              <a:ext cx="34725" cy="34725"/>
            </a:xfrm>
            <a:custGeom>
              <a:rect b="b" l="l" r="r" t="t"/>
              <a:pathLst>
                <a:path extrusionOk="0" h="1389" w="1389">
                  <a:moveTo>
                    <a:pt x="0" y="1"/>
                  </a:moveTo>
                  <a:lnTo>
                    <a:pt x="0" y="1389"/>
                  </a:lnTo>
                  <a:lnTo>
                    <a:pt x="1388" y="1389"/>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0" name="Google Shape;13150;p65"/>
            <p:cNvSpPr/>
            <p:nvPr/>
          </p:nvSpPr>
          <p:spPr>
            <a:xfrm>
              <a:off x="2680325" y="1106775"/>
              <a:ext cx="34700" cy="34725"/>
            </a:xfrm>
            <a:custGeom>
              <a:rect b="b" l="l" r="r" t="t"/>
              <a:pathLst>
                <a:path extrusionOk="0" h="1389" w="1388">
                  <a:moveTo>
                    <a:pt x="1" y="1"/>
                  </a:moveTo>
                  <a:lnTo>
                    <a:pt x="1"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1" name="Google Shape;13151;p65"/>
            <p:cNvSpPr/>
            <p:nvPr/>
          </p:nvSpPr>
          <p:spPr>
            <a:xfrm>
              <a:off x="2715000" y="1141475"/>
              <a:ext cx="34725" cy="34725"/>
            </a:xfrm>
            <a:custGeom>
              <a:rect b="b" l="l" r="r" t="t"/>
              <a:pathLst>
                <a:path extrusionOk="0" h="1389" w="1389">
                  <a:moveTo>
                    <a:pt x="0" y="1"/>
                  </a:moveTo>
                  <a:lnTo>
                    <a:pt x="0" y="1389"/>
                  </a:lnTo>
                  <a:lnTo>
                    <a:pt x="1388" y="1389"/>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2" name="Google Shape;13152;p65"/>
            <p:cNvSpPr/>
            <p:nvPr/>
          </p:nvSpPr>
          <p:spPr>
            <a:xfrm>
              <a:off x="2449100" y="1349575"/>
              <a:ext cx="34700" cy="34700"/>
            </a:xfrm>
            <a:custGeom>
              <a:rect b="b" l="l" r="r" t="t"/>
              <a:pathLst>
                <a:path extrusionOk="0" h="1388" w="1388">
                  <a:moveTo>
                    <a:pt x="1" y="0"/>
                  </a:moveTo>
                  <a:lnTo>
                    <a:pt x="1" y="1388"/>
                  </a:lnTo>
                  <a:lnTo>
                    <a:pt x="1387" y="1388"/>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3" name="Google Shape;13153;p65"/>
            <p:cNvSpPr/>
            <p:nvPr/>
          </p:nvSpPr>
          <p:spPr>
            <a:xfrm>
              <a:off x="2715000" y="1349575"/>
              <a:ext cx="34725" cy="34700"/>
            </a:xfrm>
            <a:custGeom>
              <a:rect b="b" l="l" r="r" t="t"/>
              <a:pathLst>
                <a:path extrusionOk="0" h="1388" w="1389">
                  <a:moveTo>
                    <a:pt x="0" y="0"/>
                  </a:moveTo>
                  <a:lnTo>
                    <a:pt x="0" y="1388"/>
                  </a:lnTo>
                  <a:lnTo>
                    <a:pt x="1388" y="1388"/>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4" name="Google Shape;13154;p65"/>
            <p:cNvSpPr/>
            <p:nvPr/>
          </p:nvSpPr>
          <p:spPr>
            <a:xfrm>
              <a:off x="2645650" y="1384275"/>
              <a:ext cx="69375" cy="69375"/>
            </a:xfrm>
            <a:custGeom>
              <a:rect b="b" l="l" r="r" t="t"/>
              <a:pathLst>
                <a:path extrusionOk="0" h="2775" w="2775">
                  <a:moveTo>
                    <a:pt x="1388" y="0"/>
                  </a:moveTo>
                  <a:lnTo>
                    <a:pt x="1388" y="1388"/>
                  </a:lnTo>
                  <a:lnTo>
                    <a:pt x="0" y="1388"/>
                  </a:lnTo>
                  <a:lnTo>
                    <a:pt x="0" y="2774"/>
                  </a:lnTo>
                  <a:lnTo>
                    <a:pt x="2774" y="2774"/>
                  </a:lnTo>
                  <a:lnTo>
                    <a:pt x="2774" y="1388"/>
                  </a:lnTo>
                  <a:lnTo>
                    <a:pt x="2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5" name="Google Shape;13155;p65"/>
            <p:cNvSpPr/>
            <p:nvPr/>
          </p:nvSpPr>
          <p:spPr>
            <a:xfrm>
              <a:off x="2414400" y="1488325"/>
              <a:ext cx="34725" cy="34675"/>
            </a:xfrm>
            <a:custGeom>
              <a:rect b="b" l="l" r="r" t="t"/>
              <a:pathLst>
                <a:path extrusionOk="0" h="1387" w="1389">
                  <a:moveTo>
                    <a:pt x="1" y="0"/>
                  </a:moveTo>
                  <a:lnTo>
                    <a:pt x="1" y="1387"/>
                  </a:lnTo>
                  <a:lnTo>
                    <a:pt x="1389" y="1387"/>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6" name="Google Shape;13156;p65"/>
            <p:cNvSpPr/>
            <p:nvPr/>
          </p:nvSpPr>
          <p:spPr>
            <a:xfrm>
              <a:off x="2749700" y="1488325"/>
              <a:ext cx="34675" cy="34675"/>
            </a:xfrm>
            <a:custGeom>
              <a:rect b="b" l="l" r="r" t="t"/>
              <a:pathLst>
                <a:path extrusionOk="0" h="1387" w="1387">
                  <a:moveTo>
                    <a:pt x="0" y="0"/>
                  </a:moveTo>
                  <a:lnTo>
                    <a:pt x="0"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7" name="Google Shape;13157;p65"/>
            <p:cNvSpPr/>
            <p:nvPr/>
          </p:nvSpPr>
          <p:spPr>
            <a:xfrm>
              <a:off x="2379750" y="1522975"/>
              <a:ext cx="439325" cy="80975"/>
            </a:xfrm>
            <a:custGeom>
              <a:rect b="b" l="l" r="r" t="t"/>
              <a:pathLst>
                <a:path extrusionOk="0" h="3239" w="17573">
                  <a:moveTo>
                    <a:pt x="1" y="1"/>
                  </a:moveTo>
                  <a:lnTo>
                    <a:pt x="1" y="1851"/>
                  </a:lnTo>
                  <a:lnTo>
                    <a:pt x="1" y="3239"/>
                  </a:lnTo>
                  <a:lnTo>
                    <a:pt x="17573" y="3239"/>
                  </a:lnTo>
                  <a:lnTo>
                    <a:pt x="17573" y="1851"/>
                  </a:lnTo>
                  <a:lnTo>
                    <a:pt x="17573" y="1"/>
                  </a:lnTo>
                  <a:lnTo>
                    <a:pt x="16185" y="1"/>
                  </a:lnTo>
                  <a:lnTo>
                    <a:pt x="16185" y="1851"/>
                  </a:lnTo>
                  <a:lnTo>
                    <a:pt x="1387" y="1851"/>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8" name="Google Shape;13158;p65"/>
            <p:cNvSpPr/>
            <p:nvPr/>
          </p:nvSpPr>
          <p:spPr>
            <a:xfrm>
              <a:off x="2449100" y="1453625"/>
              <a:ext cx="34700" cy="34725"/>
            </a:xfrm>
            <a:custGeom>
              <a:rect b="b" l="l" r="r" t="t"/>
              <a:pathLst>
                <a:path extrusionOk="0" h="1389" w="1388">
                  <a:moveTo>
                    <a:pt x="1" y="0"/>
                  </a:moveTo>
                  <a:lnTo>
                    <a:pt x="1" y="1388"/>
                  </a:lnTo>
                  <a:lnTo>
                    <a:pt x="1387" y="1388"/>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9" name="Google Shape;13159;p65"/>
            <p:cNvSpPr/>
            <p:nvPr/>
          </p:nvSpPr>
          <p:spPr>
            <a:xfrm>
              <a:off x="2715000" y="1453625"/>
              <a:ext cx="34725" cy="34725"/>
            </a:xfrm>
            <a:custGeom>
              <a:rect b="b" l="l" r="r" t="t"/>
              <a:pathLst>
                <a:path extrusionOk="0" h="1389" w="1389">
                  <a:moveTo>
                    <a:pt x="0" y="0"/>
                  </a:moveTo>
                  <a:lnTo>
                    <a:pt x="0" y="1388"/>
                  </a:lnTo>
                  <a:lnTo>
                    <a:pt x="1388" y="1388"/>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0" name="Google Shape;13160;p65"/>
            <p:cNvSpPr/>
            <p:nvPr/>
          </p:nvSpPr>
          <p:spPr>
            <a:xfrm>
              <a:off x="2483775" y="1384275"/>
              <a:ext cx="69375" cy="69375"/>
            </a:xfrm>
            <a:custGeom>
              <a:rect b="b" l="l" r="r" t="t"/>
              <a:pathLst>
                <a:path extrusionOk="0" h="2775" w="2775">
                  <a:moveTo>
                    <a:pt x="0" y="0"/>
                  </a:moveTo>
                  <a:lnTo>
                    <a:pt x="0" y="1388"/>
                  </a:lnTo>
                  <a:lnTo>
                    <a:pt x="0" y="2774"/>
                  </a:lnTo>
                  <a:lnTo>
                    <a:pt x="2775" y="2774"/>
                  </a:lnTo>
                  <a:lnTo>
                    <a:pt x="2775" y="1388"/>
                  </a:lnTo>
                  <a:lnTo>
                    <a:pt x="1388" y="1388"/>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1" name="Google Shape;13161;p65"/>
          <p:cNvSpPr txBox="1"/>
          <p:nvPr>
            <p:ph type="title"/>
          </p:nvPr>
        </p:nvSpPr>
        <p:spPr>
          <a:xfrm>
            <a:off x="5350450" y="226850"/>
            <a:ext cx="3519600" cy="115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1350">
                <a:solidFill>
                  <a:schemeClr val="lt1"/>
                </a:solidFill>
                <a:latin typeface="Arial"/>
                <a:ea typeface="Arial"/>
                <a:cs typeface="Arial"/>
                <a:sym typeface="Arial"/>
              </a:rPr>
              <a:t>To be a good RPG there is often a reliance on these three pillars existing (even in a small manner) together in harmony. These are all good starting points for our own RPG’s, only we need to </a:t>
            </a:r>
            <a:r>
              <a:rPr i="1" lang="en" sz="1350">
                <a:solidFill>
                  <a:schemeClr val="lt1"/>
                </a:solidFill>
                <a:latin typeface="Arial"/>
                <a:ea typeface="Arial"/>
                <a:cs typeface="Arial"/>
                <a:sym typeface="Arial"/>
              </a:rPr>
              <a:t>specify</a:t>
            </a:r>
            <a:endParaRPr i="1" sz="1350">
              <a:solidFill>
                <a:schemeClr val="lt1"/>
              </a:solidFill>
              <a:latin typeface="Arial"/>
              <a:ea typeface="Arial"/>
              <a:cs typeface="Arial"/>
              <a:sym typeface="Arial"/>
            </a:endParaRPr>
          </a:p>
        </p:txBody>
      </p:sp>
      <p:pic>
        <p:nvPicPr>
          <p:cNvPr id="13162" name="Google Shape;13162;p65"/>
          <p:cNvPicPr preferRelativeResize="0"/>
          <p:nvPr/>
        </p:nvPicPr>
        <p:blipFill>
          <a:blip r:embed="rId3">
            <a:alphaModFix/>
          </a:blip>
          <a:stretch>
            <a:fillRect/>
          </a:stretch>
        </p:blipFill>
        <p:spPr>
          <a:xfrm>
            <a:off x="5350458" y="1590134"/>
            <a:ext cx="3477279" cy="2441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6" name="Shape 13166"/>
        <p:cNvGrpSpPr/>
        <p:nvPr/>
      </p:nvGrpSpPr>
      <p:grpSpPr>
        <a:xfrm>
          <a:off x="0" y="0"/>
          <a:ext cx="0" cy="0"/>
          <a:chOff x="0" y="0"/>
          <a:chExt cx="0" cy="0"/>
        </a:xfrm>
      </p:grpSpPr>
      <p:sp>
        <p:nvSpPr>
          <p:cNvPr id="13167" name="Google Shape;13167;p66"/>
          <p:cNvSpPr/>
          <p:nvPr/>
        </p:nvSpPr>
        <p:spPr>
          <a:xfrm>
            <a:off x="3301650" y="3169250"/>
            <a:ext cx="1278300" cy="127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600">
                <a:solidFill>
                  <a:schemeClr val="lt1"/>
                </a:solidFill>
                <a:latin typeface="Orbitron ExtraBold"/>
                <a:ea typeface="Orbitron ExtraBold"/>
                <a:cs typeface="Orbitron ExtraBold"/>
                <a:sym typeface="Orbitron ExtraBold"/>
              </a:rPr>
              <a:t>S</a:t>
            </a:r>
            <a:endParaRPr>
              <a:solidFill>
                <a:schemeClr val="dk1"/>
              </a:solidFill>
            </a:endParaRPr>
          </a:p>
        </p:txBody>
      </p:sp>
      <p:sp>
        <p:nvSpPr>
          <p:cNvPr id="13168" name="Google Shape;13168;p66"/>
          <p:cNvSpPr txBox="1"/>
          <p:nvPr>
            <p:ph type="title"/>
          </p:nvPr>
        </p:nvSpPr>
        <p:spPr>
          <a:xfrm>
            <a:off x="311700" y="53277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Bad Pillar: </a:t>
            </a:r>
            <a:endParaRPr/>
          </a:p>
          <a:p>
            <a:pPr indent="0" lvl="0" marL="0" rtl="0" algn="ctr">
              <a:spcBef>
                <a:spcPts val="0"/>
              </a:spcBef>
              <a:spcAft>
                <a:spcPts val="0"/>
              </a:spcAft>
              <a:buNone/>
            </a:pPr>
            <a:r>
              <a:rPr lang="en"/>
              <a:t>BOSS</a:t>
            </a:r>
            <a:endParaRPr/>
          </a:p>
        </p:txBody>
      </p:sp>
      <p:sp>
        <p:nvSpPr>
          <p:cNvPr id="13169" name="Google Shape;13169;p66"/>
          <p:cNvSpPr txBox="1"/>
          <p:nvPr/>
        </p:nvSpPr>
        <p:spPr>
          <a:xfrm>
            <a:off x="865575" y="3139825"/>
            <a:ext cx="2035500" cy="3999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b="1" lang="en" sz="1600">
                <a:solidFill>
                  <a:schemeClr val="accent1"/>
                </a:solidFill>
                <a:latin typeface="Orbitron"/>
                <a:ea typeface="Orbitron"/>
                <a:cs typeface="Orbitron"/>
                <a:sym typeface="Orbitron"/>
              </a:rPr>
              <a:t>Specificity</a:t>
            </a:r>
            <a:endParaRPr b="1" sz="1600">
              <a:solidFill>
                <a:schemeClr val="accent1"/>
              </a:solidFill>
              <a:latin typeface="Orbitron"/>
              <a:ea typeface="Orbitron"/>
              <a:cs typeface="Orbitron"/>
              <a:sym typeface="Orbitron"/>
            </a:endParaRPr>
          </a:p>
        </p:txBody>
      </p:sp>
      <p:sp>
        <p:nvSpPr>
          <p:cNvPr id="13170" name="Google Shape;13170;p66"/>
          <p:cNvSpPr txBox="1"/>
          <p:nvPr/>
        </p:nvSpPr>
        <p:spPr>
          <a:xfrm>
            <a:off x="865575" y="3425625"/>
            <a:ext cx="2035500" cy="8016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1600">
                <a:solidFill>
                  <a:schemeClr val="lt2"/>
                </a:solidFill>
                <a:latin typeface="Advent Pro Medium"/>
                <a:ea typeface="Advent Pro Medium"/>
                <a:cs typeface="Advent Pro Medium"/>
                <a:sym typeface="Advent Pro Medium"/>
              </a:rPr>
              <a:t>Game pillar is not described accurately enough or is too broad. </a:t>
            </a:r>
            <a:endParaRPr sz="1600">
              <a:solidFill>
                <a:schemeClr val="lt2"/>
              </a:solidFill>
              <a:latin typeface="Advent Pro Medium"/>
              <a:ea typeface="Advent Pro Medium"/>
              <a:cs typeface="Advent Pro Medium"/>
              <a:sym typeface="Advent Pro Medium"/>
            </a:endParaRPr>
          </a:p>
        </p:txBody>
      </p:sp>
      <p:sp>
        <p:nvSpPr>
          <p:cNvPr id="13171" name="Google Shape;13171;p66"/>
          <p:cNvSpPr txBox="1"/>
          <p:nvPr/>
        </p:nvSpPr>
        <p:spPr>
          <a:xfrm>
            <a:off x="6534874" y="3139825"/>
            <a:ext cx="20355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600">
                <a:solidFill>
                  <a:schemeClr val="accent2"/>
                </a:solidFill>
                <a:latin typeface="Orbitron"/>
                <a:ea typeface="Orbitron"/>
                <a:cs typeface="Orbitron"/>
                <a:sym typeface="Orbitron"/>
              </a:rPr>
              <a:t>Strength</a:t>
            </a:r>
            <a:endParaRPr b="1" sz="1600">
              <a:solidFill>
                <a:schemeClr val="accent2"/>
              </a:solidFill>
              <a:latin typeface="Orbitron"/>
              <a:ea typeface="Orbitron"/>
              <a:cs typeface="Orbitron"/>
              <a:sym typeface="Orbitron"/>
            </a:endParaRPr>
          </a:p>
        </p:txBody>
      </p:sp>
      <p:sp>
        <p:nvSpPr>
          <p:cNvPr id="13172" name="Google Shape;13172;p66"/>
          <p:cNvSpPr txBox="1"/>
          <p:nvPr/>
        </p:nvSpPr>
        <p:spPr>
          <a:xfrm>
            <a:off x="6534875" y="3425625"/>
            <a:ext cx="2035500" cy="8016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lang="en" sz="1600">
                <a:solidFill>
                  <a:schemeClr val="lt2"/>
                </a:solidFill>
                <a:latin typeface="Advent Pro Medium"/>
                <a:ea typeface="Advent Pro Medium"/>
                <a:cs typeface="Advent Pro Medium"/>
                <a:sym typeface="Advent Pro Medium"/>
              </a:rPr>
              <a:t>The game pillar is not strong enough to stand on its own</a:t>
            </a:r>
            <a:endParaRPr sz="1600">
              <a:solidFill>
                <a:schemeClr val="lt2"/>
              </a:solidFill>
              <a:latin typeface="Advent Pro Medium"/>
              <a:ea typeface="Advent Pro Medium"/>
              <a:cs typeface="Advent Pro Medium"/>
              <a:sym typeface="Advent Pro Medium"/>
            </a:endParaRPr>
          </a:p>
        </p:txBody>
      </p:sp>
      <p:grpSp>
        <p:nvGrpSpPr>
          <p:cNvPr id="13173" name="Google Shape;13173;p66"/>
          <p:cNvGrpSpPr/>
          <p:nvPr/>
        </p:nvGrpSpPr>
        <p:grpSpPr>
          <a:xfrm rot="-5400000">
            <a:off x="2594797" y="535371"/>
            <a:ext cx="242781" cy="161857"/>
            <a:chOff x="2500050" y="3730175"/>
            <a:chExt cx="2619000" cy="1746025"/>
          </a:xfrm>
        </p:grpSpPr>
        <p:sp>
          <p:nvSpPr>
            <p:cNvPr id="13174" name="Google Shape;13174;p6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5" name="Google Shape;13175;p6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6" name="Google Shape;13176;p6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7" name="Google Shape;13177;p6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8" name="Google Shape;13178;p66"/>
          <p:cNvGrpSpPr/>
          <p:nvPr/>
        </p:nvGrpSpPr>
        <p:grpSpPr>
          <a:xfrm rot="5400000">
            <a:off x="6306422" y="535371"/>
            <a:ext cx="242781" cy="161857"/>
            <a:chOff x="2500050" y="3730175"/>
            <a:chExt cx="2619000" cy="1746025"/>
          </a:xfrm>
        </p:grpSpPr>
        <p:sp>
          <p:nvSpPr>
            <p:cNvPr id="13179" name="Google Shape;13179;p6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0" name="Google Shape;13180;p6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1" name="Google Shape;13181;p6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2" name="Google Shape;13182;p6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3" name="Google Shape;13183;p66"/>
          <p:cNvSpPr/>
          <p:nvPr/>
        </p:nvSpPr>
        <p:spPr>
          <a:xfrm>
            <a:off x="4855475" y="3169250"/>
            <a:ext cx="1278300" cy="127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600">
                <a:solidFill>
                  <a:schemeClr val="lt1"/>
                </a:solidFill>
                <a:latin typeface="Orbitron ExtraBold"/>
                <a:ea typeface="Orbitron ExtraBold"/>
                <a:cs typeface="Orbitron ExtraBold"/>
                <a:sym typeface="Orbitron ExtraBold"/>
              </a:rPr>
              <a:t>S</a:t>
            </a:r>
            <a:endParaRPr>
              <a:solidFill>
                <a:schemeClr val="dk1"/>
              </a:solidFill>
            </a:endParaRPr>
          </a:p>
        </p:txBody>
      </p:sp>
      <p:sp>
        <p:nvSpPr>
          <p:cNvPr id="13184" name="Google Shape;13184;p66"/>
          <p:cNvSpPr txBox="1"/>
          <p:nvPr/>
        </p:nvSpPr>
        <p:spPr>
          <a:xfrm>
            <a:off x="6534875" y="1255300"/>
            <a:ext cx="20355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600">
                <a:solidFill>
                  <a:schemeClr val="accent5"/>
                </a:solidFill>
                <a:latin typeface="Orbitron"/>
                <a:ea typeface="Orbitron"/>
                <a:cs typeface="Orbitron"/>
                <a:sym typeface="Orbitron"/>
              </a:rPr>
              <a:t>Overused</a:t>
            </a:r>
            <a:endParaRPr b="1" sz="1600">
              <a:solidFill>
                <a:schemeClr val="accent5"/>
              </a:solidFill>
              <a:latin typeface="Orbitron"/>
              <a:ea typeface="Orbitron"/>
              <a:cs typeface="Orbitron"/>
              <a:sym typeface="Orbitron"/>
            </a:endParaRPr>
          </a:p>
        </p:txBody>
      </p:sp>
      <p:sp>
        <p:nvSpPr>
          <p:cNvPr id="13185" name="Google Shape;13185;p66"/>
          <p:cNvSpPr txBox="1"/>
          <p:nvPr/>
        </p:nvSpPr>
        <p:spPr>
          <a:xfrm>
            <a:off x="6534875" y="1541100"/>
            <a:ext cx="2035500" cy="1163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lang="en" sz="1600">
                <a:solidFill>
                  <a:schemeClr val="lt2"/>
                </a:solidFill>
                <a:latin typeface="Advent Pro Medium"/>
                <a:ea typeface="Advent Pro Medium"/>
                <a:cs typeface="Advent Pro Medium"/>
                <a:sym typeface="Advent Pro Medium"/>
              </a:rPr>
              <a:t>Game pillar is being emulated from other successful RPG titles, no ‘’It’’ Factor</a:t>
            </a:r>
            <a:endParaRPr sz="1600">
              <a:solidFill>
                <a:schemeClr val="lt2"/>
              </a:solidFill>
              <a:latin typeface="Advent Pro Medium"/>
              <a:ea typeface="Advent Pro Medium"/>
              <a:cs typeface="Advent Pro Medium"/>
              <a:sym typeface="Advent Pro Medium"/>
            </a:endParaRPr>
          </a:p>
        </p:txBody>
      </p:sp>
      <p:sp>
        <p:nvSpPr>
          <p:cNvPr id="13186" name="Google Shape;13186;p66"/>
          <p:cNvSpPr/>
          <p:nvPr/>
        </p:nvSpPr>
        <p:spPr>
          <a:xfrm>
            <a:off x="4855475" y="1340600"/>
            <a:ext cx="1278300" cy="127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600">
                <a:solidFill>
                  <a:schemeClr val="lt1"/>
                </a:solidFill>
                <a:latin typeface="Orbitron ExtraBold"/>
                <a:ea typeface="Orbitron ExtraBold"/>
                <a:cs typeface="Orbitron ExtraBold"/>
                <a:sym typeface="Orbitron ExtraBold"/>
              </a:rPr>
              <a:t>O</a:t>
            </a:r>
            <a:endParaRPr>
              <a:solidFill>
                <a:schemeClr val="dk1"/>
              </a:solidFill>
            </a:endParaRPr>
          </a:p>
        </p:txBody>
      </p:sp>
      <p:sp>
        <p:nvSpPr>
          <p:cNvPr id="13187" name="Google Shape;13187;p66"/>
          <p:cNvSpPr txBox="1"/>
          <p:nvPr/>
        </p:nvSpPr>
        <p:spPr>
          <a:xfrm>
            <a:off x="865574" y="1395063"/>
            <a:ext cx="2035500" cy="3999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b="1" lang="en" sz="1600">
                <a:solidFill>
                  <a:schemeClr val="accent3"/>
                </a:solidFill>
                <a:latin typeface="Orbitron"/>
                <a:ea typeface="Orbitron"/>
                <a:cs typeface="Orbitron"/>
                <a:sym typeface="Orbitron"/>
              </a:rPr>
              <a:t>Boring</a:t>
            </a:r>
            <a:endParaRPr b="1" sz="1600">
              <a:solidFill>
                <a:schemeClr val="accent3"/>
              </a:solidFill>
              <a:latin typeface="Orbitron"/>
              <a:ea typeface="Orbitron"/>
              <a:cs typeface="Orbitron"/>
              <a:sym typeface="Orbitron"/>
            </a:endParaRPr>
          </a:p>
        </p:txBody>
      </p:sp>
      <p:sp>
        <p:nvSpPr>
          <p:cNvPr id="13188" name="Google Shape;13188;p66"/>
          <p:cNvSpPr txBox="1"/>
          <p:nvPr/>
        </p:nvSpPr>
        <p:spPr>
          <a:xfrm>
            <a:off x="865575" y="1680882"/>
            <a:ext cx="2035500" cy="12783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1600">
                <a:solidFill>
                  <a:schemeClr val="lt2"/>
                </a:solidFill>
                <a:latin typeface="Advent Pro Medium"/>
                <a:ea typeface="Advent Pro Medium"/>
                <a:cs typeface="Advent Pro Medium"/>
                <a:sym typeface="Advent Pro Medium"/>
              </a:rPr>
              <a:t>The game pillar is boring or shows little room for creativity in both production &amp; playing</a:t>
            </a:r>
            <a:endParaRPr sz="1600">
              <a:solidFill>
                <a:schemeClr val="lt2"/>
              </a:solidFill>
              <a:latin typeface="Advent Pro Medium"/>
              <a:ea typeface="Advent Pro Medium"/>
              <a:cs typeface="Advent Pro Medium"/>
              <a:sym typeface="Advent Pro Medium"/>
            </a:endParaRPr>
          </a:p>
        </p:txBody>
      </p:sp>
      <p:sp>
        <p:nvSpPr>
          <p:cNvPr id="13189" name="Google Shape;13189;p66"/>
          <p:cNvSpPr/>
          <p:nvPr/>
        </p:nvSpPr>
        <p:spPr>
          <a:xfrm>
            <a:off x="3301650" y="1340600"/>
            <a:ext cx="1278300" cy="1278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600">
                <a:solidFill>
                  <a:schemeClr val="lt1"/>
                </a:solidFill>
                <a:latin typeface="Orbitron ExtraBold"/>
                <a:ea typeface="Orbitron ExtraBold"/>
                <a:cs typeface="Orbitron ExtraBold"/>
                <a:sym typeface="Orbitron ExtraBold"/>
              </a:rPr>
              <a:t>B</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0" name="Shape 10260"/>
        <p:cNvGrpSpPr/>
        <p:nvPr/>
      </p:nvGrpSpPr>
      <p:grpSpPr>
        <a:xfrm>
          <a:off x="0" y="0"/>
          <a:ext cx="0" cy="0"/>
          <a:chOff x="0" y="0"/>
          <a:chExt cx="0" cy="0"/>
        </a:xfrm>
      </p:grpSpPr>
      <p:sp>
        <p:nvSpPr>
          <p:cNvPr id="10261" name="Google Shape;10261;p4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OF CONTENTS</a:t>
            </a:r>
            <a:endParaRPr/>
          </a:p>
        </p:txBody>
      </p:sp>
      <p:grpSp>
        <p:nvGrpSpPr>
          <p:cNvPr id="10262" name="Google Shape;10262;p49"/>
          <p:cNvGrpSpPr/>
          <p:nvPr/>
        </p:nvGrpSpPr>
        <p:grpSpPr>
          <a:xfrm rot="-5400000">
            <a:off x="2137596" y="535371"/>
            <a:ext cx="242781" cy="161857"/>
            <a:chOff x="2500050" y="3730175"/>
            <a:chExt cx="2619000" cy="1746025"/>
          </a:xfrm>
        </p:grpSpPr>
        <p:sp>
          <p:nvSpPr>
            <p:cNvPr id="10263" name="Google Shape;10263;p4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4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4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4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7" name="Google Shape;10267;p49"/>
          <p:cNvGrpSpPr/>
          <p:nvPr/>
        </p:nvGrpSpPr>
        <p:grpSpPr>
          <a:xfrm rot="5400000">
            <a:off x="6763621" y="535371"/>
            <a:ext cx="242781" cy="161857"/>
            <a:chOff x="2500050" y="3730175"/>
            <a:chExt cx="2619000" cy="1746025"/>
          </a:xfrm>
        </p:grpSpPr>
        <p:sp>
          <p:nvSpPr>
            <p:cNvPr id="10268" name="Google Shape;10268;p4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4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4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4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2" name="Google Shape;10272;p49">
            <a:hlinkClick action="ppaction://hlinksldjump" r:id="rId3"/>
          </p:cNvPr>
          <p:cNvSpPr txBox="1"/>
          <p:nvPr>
            <p:ph idx="2" type="title"/>
          </p:nvPr>
        </p:nvSpPr>
        <p:spPr>
          <a:xfrm>
            <a:off x="1148450" y="1397525"/>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0273" name="Google Shape;10273;p49"/>
          <p:cNvSpPr txBox="1"/>
          <p:nvPr>
            <p:ph idx="1" type="subTitle"/>
          </p:nvPr>
        </p:nvSpPr>
        <p:spPr>
          <a:xfrm>
            <a:off x="1148450" y="1657319"/>
            <a:ext cx="3088800" cy="6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game pillars and why are they important for my game design?</a:t>
            </a:r>
            <a:endParaRPr/>
          </a:p>
        </p:txBody>
      </p:sp>
      <p:sp>
        <p:nvSpPr>
          <p:cNvPr id="10274" name="Google Shape;10274;p49">
            <a:hlinkClick action="ppaction://hlinksldjump" r:id="rId4"/>
          </p:cNvPr>
          <p:cNvSpPr txBox="1"/>
          <p:nvPr>
            <p:ph idx="3" type="title"/>
          </p:nvPr>
        </p:nvSpPr>
        <p:spPr>
          <a:xfrm>
            <a:off x="1148450" y="2569096"/>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The Industry</a:t>
            </a:r>
            <a:endParaRPr/>
          </a:p>
        </p:txBody>
      </p:sp>
      <p:sp>
        <p:nvSpPr>
          <p:cNvPr id="10275" name="Google Shape;10275;p49"/>
          <p:cNvSpPr txBox="1"/>
          <p:nvPr>
            <p:ph idx="4" type="subTitle"/>
          </p:nvPr>
        </p:nvSpPr>
        <p:spPr>
          <a:xfrm>
            <a:off x="1148450" y="2828897"/>
            <a:ext cx="3088800" cy="6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Let's check out some examples in the industry.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0276" name="Google Shape;10276;p49">
            <a:hlinkClick action="ppaction://hlinksldjump" r:id="rId5"/>
          </p:cNvPr>
          <p:cNvSpPr txBox="1"/>
          <p:nvPr>
            <p:ph idx="5" type="title"/>
          </p:nvPr>
        </p:nvSpPr>
        <p:spPr>
          <a:xfrm>
            <a:off x="1148450" y="3740675"/>
            <a:ext cx="57396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Game Design</a:t>
            </a:r>
            <a:endParaRPr/>
          </a:p>
        </p:txBody>
      </p:sp>
      <p:sp>
        <p:nvSpPr>
          <p:cNvPr id="10277" name="Google Shape;10277;p49"/>
          <p:cNvSpPr txBox="1"/>
          <p:nvPr>
            <p:ph idx="6" type="subTitle"/>
          </p:nvPr>
        </p:nvSpPr>
        <p:spPr>
          <a:xfrm>
            <a:off x="1706450" y="4000475"/>
            <a:ext cx="4036500" cy="6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can we use Pillars to design our games, and what are essentials for us getting started</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0278" name="Google Shape;10278;p49">
            <a:hlinkClick/>
          </p:cNvPr>
          <p:cNvSpPr txBox="1"/>
          <p:nvPr>
            <p:ph idx="7" type="title"/>
          </p:nvPr>
        </p:nvSpPr>
        <p:spPr>
          <a:xfrm>
            <a:off x="4906750" y="1397525"/>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Game Pillar Types</a:t>
            </a:r>
            <a:endParaRPr/>
          </a:p>
        </p:txBody>
      </p:sp>
      <p:sp>
        <p:nvSpPr>
          <p:cNvPr id="10279" name="Google Shape;10279;p49"/>
          <p:cNvSpPr txBox="1"/>
          <p:nvPr>
            <p:ph idx="8" type="subTitle"/>
          </p:nvPr>
        </p:nvSpPr>
        <p:spPr>
          <a:xfrm>
            <a:off x="4906750" y="1657357"/>
            <a:ext cx="3088800" cy="6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are some possible game pillars for us to sample?</a:t>
            </a:r>
            <a:endParaRPr/>
          </a:p>
          <a:p>
            <a:pPr indent="0" lvl="0" marL="0" rtl="0" algn="ctr">
              <a:spcBef>
                <a:spcPts val="0"/>
              </a:spcBef>
              <a:spcAft>
                <a:spcPts val="0"/>
              </a:spcAft>
              <a:buClr>
                <a:schemeClr val="dk1"/>
              </a:buClr>
              <a:buSzPts val="1100"/>
              <a:buFont typeface="Arial"/>
              <a:buNone/>
            </a:pPr>
            <a:r>
              <a:t/>
            </a:r>
            <a:endParaRPr/>
          </a:p>
        </p:txBody>
      </p:sp>
      <p:sp>
        <p:nvSpPr>
          <p:cNvPr id="10280" name="Google Shape;10280;p49">
            <a:hlinkClick action="ppaction://hlinksldjump" r:id="rId6"/>
          </p:cNvPr>
          <p:cNvSpPr txBox="1"/>
          <p:nvPr>
            <p:ph idx="9" type="title"/>
          </p:nvPr>
        </p:nvSpPr>
        <p:spPr>
          <a:xfrm>
            <a:off x="4906750" y="2569107"/>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Good vs Bad Pillars </a:t>
            </a:r>
            <a:endParaRPr/>
          </a:p>
        </p:txBody>
      </p:sp>
      <p:sp>
        <p:nvSpPr>
          <p:cNvPr id="10281" name="Google Shape;10281;p49"/>
          <p:cNvSpPr txBox="1"/>
          <p:nvPr>
            <p:ph idx="13" type="subTitle"/>
          </p:nvPr>
        </p:nvSpPr>
        <p:spPr>
          <a:xfrm>
            <a:off x="4906750" y="2828920"/>
            <a:ext cx="30888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Which pillars are the best for the </a:t>
            </a:r>
            <a:endParaRPr/>
          </a:p>
          <a:p>
            <a:pPr indent="0" lvl="0" marL="0" rtl="0" algn="ctr">
              <a:spcBef>
                <a:spcPts val="0"/>
              </a:spcBef>
              <a:spcAft>
                <a:spcPts val="0"/>
              </a:spcAft>
              <a:buClr>
                <a:schemeClr val="dk1"/>
              </a:buClr>
              <a:buSzPts val="1100"/>
              <a:buFont typeface="Arial"/>
              <a:buNone/>
            </a:pPr>
            <a:r>
              <a:rPr lang="en"/>
              <a:t>RPG genre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272"/>
                                        </p:tgtEl>
                                        <p:attrNameLst>
                                          <p:attrName>style.visibility</p:attrName>
                                        </p:attrNameLst>
                                      </p:cBhvr>
                                      <p:to>
                                        <p:strVal val="visible"/>
                                      </p:to>
                                    </p:set>
                                    <p:anim calcmode="lin" valueType="num">
                                      <p:cBhvr additive="base">
                                        <p:cTn dur="1000"/>
                                        <p:tgtEl>
                                          <p:spTgt spid="102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273"/>
                                        </p:tgtEl>
                                        <p:attrNameLst>
                                          <p:attrName>style.visibility</p:attrName>
                                        </p:attrNameLst>
                                      </p:cBhvr>
                                      <p:to>
                                        <p:strVal val="visible"/>
                                      </p:to>
                                    </p:set>
                                    <p:anim calcmode="lin" valueType="num">
                                      <p:cBhvr additive="base">
                                        <p:cTn dur="1000"/>
                                        <p:tgtEl>
                                          <p:spTgt spid="102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274"/>
                                        </p:tgtEl>
                                        <p:attrNameLst>
                                          <p:attrName>style.visibility</p:attrName>
                                        </p:attrNameLst>
                                      </p:cBhvr>
                                      <p:to>
                                        <p:strVal val="visible"/>
                                      </p:to>
                                    </p:set>
                                    <p:anim calcmode="lin" valueType="num">
                                      <p:cBhvr additive="base">
                                        <p:cTn dur="1000"/>
                                        <p:tgtEl>
                                          <p:spTgt spid="102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275"/>
                                        </p:tgtEl>
                                        <p:attrNameLst>
                                          <p:attrName>style.visibility</p:attrName>
                                        </p:attrNameLst>
                                      </p:cBhvr>
                                      <p:to>
                                        <p:strVal val="visible"/>
                                      </p:to>
                                    </p:set>
                                    <p:anim calcmode="lin" valueType="num">
                                      <p:cBhvr additive="base">
                                        <p:cTn dur="1000"/>
                                        <p:tgtEl>
                                          <p:spTgt spid="10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276"/>
                                        </p:tgtEl>
                                        <p:attrNameLst>
                                          <p:attrName>style.visibility</p:attrName>
                                        </p:attrNameLst>
                                      </p:cBhvr>
                                      <p:to>
                                        <p:strVal val="visible"/>
                                      </p:to>
                                    </p:set>
                                    <p:anim calcmode="lin" valueType="num">
                                      <p:cBhvr additive="base">
                                        <p:cTn dur="1000"/>
                                        <p:tgtEl>
                                          <p:spTgt spid="102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277"/>
                                        </p:tgtEl>
                                        <p:attrNameLst>
                                          <p:attrName>style.visibility</p:attrName>
                                        </p:attrNameLst>
                                      </p:cBhvr>
                                      <p:to>
                                        <p:strVal val="visible"/>
                                      </p:to>
                                    </p:set>
                                    <p:anim calcmode="lin" valueType="num">
                                      <p:cBhvr additive="base">
                                        <p:cTn dur="1000"/>
                                        <p:tgtEl>
                                          <p:spTgt spid="102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278"/>
                                        </p:tgtEl>
                                        <p:attrNameLst>
                                          <p:attrName>style.visibility</p:attrName>
                                        </p:attrNameLst>
                                      </p:cBhvr>
                                      <p:to>
                                        <p:strVal val="visible"/>
                                      </p:to>
                                    </p:set>
                                    <p:anim calcmode="lin" valueType="num">
                                      <p:cBhvr additive="base">
                                        <p:cTn dur="1000"/>
                                        <p:tgtEl>
                                          <p:spTgt spid="102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279"/>
                                        </p:tgtEl>
                                        <p:attrNameLst>
                                          <p:attrName>style.visibility</p:attrName>
                                        </p:attrNameLst>
                                      </p:cBhvr>
                                      <p:to>
                                        <p:strVal val="visible"/>
                                      </p:to>
                                    </p:set>
                                    <p:anim calcmode="lin" valueType="num">
                                      <p:cBhvr additive="base">
                                        <p:cTn dur="1000"/>
                                        <p:tgtEl>
                                          <p:spTgt spid="102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280"/>
                                        </p:tgtEl>
                                        <p:attrNameLst>
                                          <p:attrName>style.visibility</p:attrName>
                                        </p:attrNameLst>
                                      </p:cBhvr>
                                      <p:to>
                                        <p:strVal val="visible"/>
                                      </p:to>
                                    </p:set>
                                    <p:anim calcmode="lin" valueType="num">
                                      <p:cBhvr additive="base">
                                        <p:cTn dur="1000"/>
                                        <p:tgtEl>
                                          <p:spTgt spid="102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281"/>
                                        </p:tgtEl>
                                        <p:attrNameLst>
                                          <p:attrName>style.visibility</p:attrName>
                                        </p:attrNameLst>
                                      </p:cBhvr>
                                      <p:to>
                                        <p:strVal val="visible"/>
                                      </p:to>
                                    </p:set>
                                    <p:anim calcmode="lin" valueType="num">
                                      <p:cBhvr additive="base">
                                        <p:cTn dur="1000"/>
                                        <p:tgtEl>
                                          <p:spTgt spid="102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2"/>
                                        </p:tgtEl>
                                        <p:attrNameLst>
                                          <p:attrName>style.visibility</p:attrName>
                                        </p:attrNameLst>
                                      </p:cBhvr>
                                      <p:to>
                                        <p:strVal val="visible"/>
                                      </p:to>
                                    </p:set>
                                    <p:animEffect filter="fade" transition="in">
                                      <p:cBhvr>
                                        <p:cTn dur="1000"/>
                                        <p:tgtEl>
                                          <p:spTgt spid="10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8"/>
                                        </p:tgtEl>
                                        <p:attrNameLst>
                                          <p:attrName>style.visibility</p:attrName>
                                        </p:attrNameLst>
                                      </p:cBhvr>
                                      <p:to>
                                        <p:strVal val="visible"/>
                                      </p:to>
                                    </p:set>
                                    <p:animEffect filter="fade" transition="in">
                                      <p:cBhvr>
                                        <p:cTn dur="1000"/>
                                        <p:tgtEl>
                                          <p:spTgt spid="10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3" name="Shape 13193"/>
        <p:cNvGrpSpPr/>
        <p:nvPr/>
      </p:nvGrpSpPr>
      <p:grpSpPr>
        <a:xfrm>
          <a:off x="0" y="0"/>
          <a:ext cx="0" cy="0"/>
          <a:chOff x="0" y="0"/>
          <a:chExt cx="0" cy="0"/>
        </a:xfrm>
      </p:grpSpPr>
      <p:sp>
        <p:nvSpPr>
          <p:cNvPr id="13194" name="Google Shape;13194;p67"/>
          <p:cNvSpPr txBox="1"/>
          <p:nvPr>
            <p:ph type="title"/>
          </p:nvPr>
        </p:nvSpPr>
        <p:spPr>
          <a:xfrm>
            <a:off x="311700" y="53277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Good</a:t>
            </a:r>
            <a:r>
              <a:rPr lang="en"/>
              <a:t> Pillar: </a:t>
            </a:r>
            <a:endParaRPr/>
          </a:p>
          <a:p>
            <a:pPr indent="0" lvl="0" marL="0" rtl="0" algn="ctr">
              <a:spcBef>
                <a:spcPts val="0"/>
              </a:spcBef>
              <a:spcAft>
                <a:spcPts val="0"/>
              </a:spcAft>
              <a:buNone/>
            </a:pPr>
            <a:r>
              <a:rPr lang="en"/>
              <a:t>ROUS</a:t>
            </a:r>
            <a:endParaRPr/>
          </a:p>
        </p:txBody>
      </p:sp>
      <p:sp>
        <p:nvSpPr>
          <p:cNvPr id="13195" name="Google Shape;13195;p67"/>
          <p:cNvSpPr txBox="1"/>
          <p:nvPr/>
        </p:nvSpPr>
        <p:spPr>
          <a:xfrm>
            <a:off x="6534874" y="3139825"/>
            <a:ext cx="20355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600">
                <a:solidFill>
                  <a:schemeClr val="accent2"/>
                </a:solidFill>
                <a:latin typeface="Orbitron"/>
                <a:ea typeface="Orbitron"/>
                <a:cs typeface="Orbitron"/>
                <a:sym typeface="Orbitron"/>
              </a:rPr>
              <a:t>Sync</a:t>
            </a:r>
            <a:endParaRPr b="1" sz="1600">
              <a:solidFill>
                <a:schemeClr val="accent2"/>
              </a:solidFill>
              <a:latin typeface="Orbitron"/>
              <a:ea typeface="Orbitron"/>
              <a:cs typeface="Orbitron"/>
              <a:sym typeface="Orbitron"/>
            </a:endParaRPr>
          </a:p>
        </p:txBody>
      </p:sp>
      <p:sp>
        <p:nvSpPr>
          <p:cNvPr id="13196" name="Google Shape;13196;p67"/>
          <p:cNvSpPr txBox="1"/>
          <p:nvPr/>
        </p:nvSpPr>
        <p:spPr>
          <a:xfrm>
            <a:off x="6534875" y="3425625"/>
            <a:ext cx="2035500" cy="8016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lang="en" sz="1600">
                <a:solidFill>
                  <a:schemeClr val="lt2"/>
                </a:solidFill>
                <a:latin typeface="Advent Pro Medium"/>
                <a:ea typeface="Advent Pro Medium"/>
                <a:cs typeface="Advent Pro Medium"/>
                <a:sym typeface="Advent Pro Medium"/>
              </a:rPr>
              <a:t>The game pillar is in-sync with other elements, enabling good game flow</a:t>
            </a:r>
            <a:endParaRPr sz="1600">
              <a:solidFill>
                <a:schemeClr val="lt2"/>
              </a:solidFill>
              <a:latin typeface="Advent Pro Medium"/>
              <a:ea typeface="Advent Pro Medium"/>
              <a:cs typeface="Advent Pro Medium"/>
              <a:sym typeface="Advent Pro Medium"/>
            </a:endParaRPr>
          </a:p>
        </p:txBody>
      </p:sp>
      <p:grpSp>
        <p:nvGrpSpPr>
          <p:cNvPr id="13197" name="Google Shape;13197;p67"/>
          <p:cNvGrpSpPr/>
          <p:nvPr/>
        </p:nvGrpSpPr>
        <p:grpSpPr>
          <a:xfrm rot="-5400000">
            <a:off x="2594797" y="535371"/>
            <a:ext cx="242781" cy="161857"/>
            <a:chOff x="2500050" y="3730175"/>
            <a:chExt cx="2619000" cy="1746025"/>
          </a:xfrm>
        </p:grpSpPr>
        <p:sp>
          <p:nvSpPr>
            <p:cNvPr id="13198" name="Google Shape;13198;p6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9" name="Google Shape;13199;p6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0" name="Google Shape;13200;p6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1" name="Google Shape;13201;p6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2" name="Google Shape;13202;p67"/>
          <p:cNvGrpSpPr/>
          <p:nvPr/>
        </p:nvGrpSpPr>
        <p:grpSpPr>
          <a:xfrm rot="5400000">
            <a:off x="6306422" y="535371"/>
            <a:ext cx="242781" cy="161857"/>
            <a:chOff x="2500050" y="3730175"/>
            <a:chExt cx="2619000" cy="1746025"/>
          </a:xfrm>
        </p:grpSpPr>
        <p:sp>
          <p:nvSpPr>
            <p:cNvPr id="13203" name="Google Shape;13203;p6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4" name="Google Shape;13204;p6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5" name="Google Shape;13205;p6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6" name="Google Shape;13206;p6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7" name="Google Shape;13207;p67"/>
          <p:cNvSpPr/>
          <p:nvPr/>
        </p:nvSpPr>
        <p:spPr>
          <a:xfrm>
            <a:off x="4855475" y="3169250"/>
            <a:ext cx="1278300" cy="127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600">
                <a:solidFill>
                  <a:schemeClr val="lt1"/>
                </a:solidFill>
                <a:latin typeface="Orbitron ExtraBold"/>
                <a:ea typeface="Orbitron ExtraBold"/>
                <a:cs typeface="Orbitron ExtraBold"/>
                <a:sym typeface="Orbitron ExtraBold"/>
              </a:rPr>
              <a:t>S</a:t>
            </a:r>
            <a:endParaRPr>
              <a:solidFill>
                <a:schemeClr val="dk1"/>
              </a:solidFill>
            </a:endParaRPr>
          </a:p>
        </p:txBody>
      </p:sp>
      <p:sp>
        <p:nvSpPr>
          <p:cNvPr id="13208" name="Google Shape;13208;p67"/>
          <p:cNvSpPr txBox="1"/>
          <p:nvPr/>
        </p:nvSpPr>
        <p:spPr>
          <a:xfrm>
            <a:off x="6534875" y="1255300"/>
            <a:ext cx="2035500" cy="3999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b="1" lang="en" sz="1600">
                <a:solidFill>
                  <a:schemeClr val="accent5"/>
                </a:solidFill>
                <a:latin typeface="Orbitron"/>
                <a:ea typeface="Orbitron"/>
                <a:cs typeface="Orbitron"/>
                <a:sym typeface="Orbitron"/>
              </a:rPr>
              <a:t>Stand Alone</a:t>
            </a:r>
            <a:endParaRPr b="1" sz="1600">
              <a:solidFill>
                <a:schemeClr val="accent5"/>
              </a:solidFill>
              <a:latin typeface="Orbitron"/>
              <a:ea typeface="Orbitron"/>
              <a:cs typeface="Orbitron"/>
              <a:sym typeface="Orbitron"/>
            </a:endParaRPr>
          </a:p>
        </p:txBody>
      </p:sp>
      <p:sp>
        <p:nvSpPr>
          <p:cNvPr id="13209" name="Google Shape;13209;p67"/>
          <p:cNvSpPr txBox="1"/>
          <p:nvPr/>
        </p:nvSpPr>
        <p:spPr>
          <a:xfrm>
            <a:off x="6534875" y="1541100"/>
            <a:ext cx="2035500" cy="1163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1600"/>
              </a:spcAft>
              <a:buNone/>
            </a:pPr>
            <a:r>
              <a:rPr lang="en" sz="1600">
                <a:solidFill>
                  <a:schemeClr val="lt2"/>
                </a:solidFill>
                <a:latin typeface="Advent Pro Medium"/>
                <a:ea typeface="Advent Pro Medium"/>
                <a:cs typeface="Advent Pro Medium"/>
                <a:sym typeface="Advent Pro Medium"/>
              </a:rPr>
              <a:t>Game Pillar can stand alone as a defining factor for the game. Does not rely on others</a:t>
            </a:r>
            <a:endParaRPr sz="1600">
              <a:solidFill>
                <a:schemeClr val="lt2"/>
              </a:solidFill>
              <a:latin typeface="Advent Pro Medium"/>
              <a:ea typeface="Advent Pro Medium"/>
              <a:cs typeface="Advent Pro Medium"/>
              <a:sym typeface="Advent Pro Medium"/>
            </a:endParaRPr>
          </a:p>
        </p:txBody>
      </p:sp>
      <p:sp>
        <p:nvSpPr>
          <p:cNvPr id="13210" name="Google Shape;13210;p67"/>
          <p:cNvSpPr/>
          <p:nvPr/>
        </p:nvSpPr>
        <p:spPr>
          <a:xfrm>
            <a:off x="4855475" y="1340600"/>
            <a:ext cx="1278300" cy="127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600">
                <a:solidFill>
                  <a:schemeClr val="lt1"/>
                </a:solidFill>
                <a:latin typeface="Orbitron ExtraBold"/>
                <a:ea typeface="Orbitron ExtraBold"/>
                <a:cs typeface="Orbitron ExtraBold"/>
                <a:sym typeface="Orbitron ExtraBold"/>
              </a:rPr>
              <a:t>O</a:t>
            </a:r>
            <a:endParaRPr>
              <a:solidFill>
                <a:schemeClr val="dk1"/>
              </a:solidFill>
            </a:endParaRPr>
          </a:p>
        </p:txBody>
      </p:sp>
      <p:sp>
        <p:nvSpPr>
          <p:cNvPr id="13211" name="Google Shape;13211;p67"/>
          <p:cNvSpPr txBox="1"/>
          <p:nvPr/>
        </p:nvSpPr>
        <p:spPr>
          <a:xfrm>
            <a:off x="858999" y="3139813"/>
            <a:ext cx="2035500" cy="3999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b="1" lang="en" sz="1600">
                <a:solidFill>
                  <a:schemeClr val="accent3"/>
                </a:solidFill>
                <a:latin typeface="Orbitron"/>
                <a:ea typeface="Orbitron"/>
                <a:cs typeface="Orbitron"/>
                <a:sym typeface="Orbitron"/>
              </a:rPr>
              <a:t>Unique</a:t>
            </a:r>
            <a:endParaRPr b="1" sz="1600">
              <a:solidFill>
                <a:schemeClr val="accent3"/>
              </a:solidFill>
              <a:latin typeface="Orbitron"/>
              <a:ea typeface="Orbitron"/>
              <a:cs typeface="Orbitron"/>
              <a:sym typeface="Orbitron"/>
            </a:endParaRPr>
          </a:p>
        </p:txBody>
      </p:sp>
      <p:sp>
        <p:nvSpPr>
          <p:cNvPr id="13212" name="Google Shape;13212;p67"/>
          <p:cNvSpPr txBox="1"/>
          <p:nvPr/>
        </p:nvSpPr>
        <p:spPr>
          <a:xfrm>
            <a:off x="859000" y="3527538"/>
            <a:ext cx="2035500" cy="8016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1600">
                <a:solidFill>
                  <a:schemeClr val="lt2"/>
                </a:solidFill>
                <a:latin typeface="Advent Pro Medium"/>
                <a:ea typeface="Advent Pro Medium"/>
                <a:cs typeface="Advent Pro Medium"/>
                <a:sym typeface="Advent Pro Medium"/>
              </a:rPr>
              <a:t>The game pillar is unique and involved elements that have not been seen or explored enough</a:t>
            </a:r>
            <a:endParaRPr sz="1600">
              <a:solidFill>
                <a:schemeClr val="lt2"/>
              </a:solidFill>
              <a:latin typeface="Advent Pro Medium"/>
              <a:ea typeface="Advent Pro Medium"/>
              <a:cs typeface="Advent Pro Medium"/>
              <a:sym typeface="Advent Pro Medium"/>
            </a:endParaRPr>
          </a:p>
        </p:txBody>
      </p:sp>
      <p:sp>
        <p:nvSpPr>
          <p:cNvPr id="13213" name="Google Shape;13213;p67"/>
          <p:cNvSpPr/>
          <p:nvPr/>
        </p:nvSpPr>
        <p:spPr>
          <a:xfrm>
            <a:off x="3295075" y="3187275"/>
            <a:ext cx="1278300" cy="1278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600">
                <a:solidFill>
                  <a:schemeClr val="lt1"/>
                </a:solidFill>
                <a:latin typeface="Orbitron ExtraBold"/>
                <a:ea typeface="Orbitron ExtraBold"/>
                <a:cs typeface="Orbitron ExtraBold"/>
                <a:sym typeface="Orbitron ExtraBold"/>
              </a:rPr>
              <a:t>U</a:t>
            </a:r>
            <a:endParaRPr>
              <a:solidFill>
                <a:schemeClr val="dk1"/>
              </a:solidFill>
            </a:endParaRPr>
          </a:p>
        </p:txBody>
      </p:sp>
      <p:sp>
        <p:nvSpPr>
          <p:cNvPr id="13214" name="Google Shape;13214;p67"/>
          <p:cNvSpPr/>
          <p:nvPr/>
        </p:nvSpPr>
        <p:spPr>
          <a:xfrm>
            <a:off x="3295075" y="1355300"/>
            <a:ext cx="1278300" cy="127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600">
                <a:solidFill>
                  <a:schemeClr val="lt1"/>
                </a:solidFill>
                <a:latin typeface="Orbitron ExtraBold"/>
                <a:ea typeface="Orbitron ExtraBold"/>
                <a:cs typeface="Orbitron ExtraBold"/>
                <a:sym typeface="Orbitron ExtraBold"/>
              </a:rPr>
              <a:t>R</a:t>
            </a:r>
            <a:endParaRPr>
              <a:solidFill>
                <a:schemeClr val="dk1"/>
              </a:solidFill>
            </a:endParaRPr>
          </a:p>
        </p:txBody>
      </p:sp>
      <p:sp>
        <p:nvSpPr>
          <p:cNvPr id="13215" name="Google Shape;13215;p67"/>
          <p:cNvSpPr txBox="1"/>
          <p:nvPr/>
        </p:nvSpPr>
        <p:spPr>
          <a:xfrm>
            <a:off x="859000" y="1325875"/>
            <a:ext cx="2035500" cy="3999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b="1" lang="en" sz="1600">
                <a:solidFill>
                  <a:schemeClr val="accent1"/>
                </a:solidFill>
                <a:latin typeface="Orbitron"/>
                <a:ea typeface="Orbitron"/>
                <a:cs typeface="Orbitron"/>
                <a:sym typeface="Orbitron"/>
              </a:rPr>
              <a:t>Reactive</a:t>
            </a:r>
            <a:endParaRPr b="1" sz="1600">
              <a:solidFill>
                <a:schemeClr val="accent1"/>
              </a:solidFill>
              <a:latin typeface="Orbitron"/>
              <a:ea typeface="Orbitron"/>
              <a:cs typeface="Orbitron"/>
              <a:sym typeface="Orbitron"/>
            </a:endParaRPr>
          </a:p>
        </p:txBody>
      </p:sp>
      <p:sp>
        <p:nvSpPr>
          <p:cNvPr id="13216" name="Google Shape;13216;p67"/>
          <p:cNvSpPr txBox="1"/>
          <p:nvPr/>
        </p:nvSpPr>
        <p:spPr>
          <a:xfrm>
            <a:off x="859000" y="1611675"/>
            <a:ext cx="2035500" cy="8016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1600">
                <a:solidFill>
                  <a:schemeClr val="lt2"/>
                </a:solidFill>
                <a:latin typeface="Advent Pro Medium"/>
                <a:ea typeface="Advent Pro Medium"/>
                <a:cs typeface="Advent Pro Medium"/>
                <a:sym typeface="Advent Pro Medium"/>
              </a:rPr>
              <a:t>Game pillar is adaptable and can adapt to the player’s progress / skill / passion</a:t>
            </a:r>
            <a:endParaRPr sz="1600">
              <a:solidFill>
                <a:schemeClr val="lt2"/>
              </a:solidFill>
              <a:latin typeface="Advent Pro Medium"/>
              <a:ea typeface="Advent Pro Medium"/>
              <a:cs typeface="Advent Pro Medium"/>
              <a:sym typeface="Advent Pr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0" name="Shape 13220"/>
        <p:cNvGrpSpPr/>
        <p:nvPr/>
      </p:nvGrpSpPr>
      <p:grpSpPr>
        <a:xfrm>
          <a:off x="0" y="0"/>
          <a:ext cx="0" cy="0"/>
          <a:chOff x="0" y="0"/>
          <a:chExt cx="0" cy="0"/>
        </a:xfrm>
      </p:grpSpPr>
      <p:sp>
        <p:nvSpPr>
          <p:cNvPr id="13221" name="Google Shape;13221;p68"/>
          <p:cNvSpPr txBox="1"/>
          <p:nvPr>
            <p:ph idx="2" type="title"/>
          </p:nvPr>
        </p:nvSpPr>
        <p:spPr>
          <a:xfrm>
            <a:off x="-340950" y="1113900"/>
            <a:ext cx="8520600" cy="7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3222" name="Google Shape;13222;p68"/>
          <p:cNvSpPr txBox="1"/>
          <p:nvPr>
            <p:ph type="title"/>
          </p:nvPr>
        </p:nvSpPr>
        <p:spPr>
          <a:xfrm>
            <a:off x="619900" y="1601125"/>
            <a:ext cx="6474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Games</a:t>
            </a:r>
            <a:endParaRPr/>
          </a:p>
        </p:txBody>
      </p:sp>
      <p:grpSp>
        <p:nvGrpSpPr>
          <p:cNvPr id="13223" name="Google Shape;13223;p68"/>
          <p:cNvGrpSpPr/>
          <p:nvPr/>
        </p:nvGrpSpPr>
        <p:grpSpPr>
          <a:xfrm>
            <a:off x="8029241" y="154008"/>
            <a:ext cx="264001" cy="226285"/>
            <a:chOff x="753950" y="238125"/>
            <a:chExt cx="6111125" cy="5238075"/>
          </a:xfrm>
        </p:grpSpPr>
        <p:sp>
          <p:nvSpPr>
            <p:cNvPr id="13224" name="Google Shape;13224;p6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5" name="Google Shape;13225;p6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6" name="Google Shape;13226;p6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7" name="Google Shape;13227;p6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8" name="Google Shape;13228;p6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9" name="Google Shape;13229;p6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0" name="Google Shape;13230;p6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1" name="Google Shape;13231;p6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2" name="Google Shape;13232;p6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3" name="Google Shape;13233;p6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4" name="Google Shape;13234;p6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5" name="Google Shape;13235;p6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6" name="Google Shape;13236;p6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7" name="Google Shape;13237;p6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8" name="Google Shape;13238;p6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9" name="Google Shape;13239;p6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0" name="Google Shape;13240;p6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1" name="Google Shape;13241;p6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2" name="Google Shape;13242;p6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3" name="Google Shape;13243;p6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4" name="Google Shape;13244;p6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5" name="Google Shape;13245;p6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6" name="Google Shape;13246;p6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7" name="Google Shape;13247;p6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8" name="Google Shape;13248;p6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9" name="Google Shape;13249;p6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0" name="Google Shape;13250;p6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1" name="Google Shape;13251;p68"/>
          <p:cNvGrpSpPr/>
          <p:nvPr/>
        </p:nvGrpSpPr>
        <p:grpSpPr>
          <a:xfrm>
            <a:off x="8365321" y="154008"/>
            <a:ext cx="264001" cy="226285"/>
            <a:chOff x="753950" y="238125"/>
            <a:chExt cx="6111125" cy="5238075"/>
          </a:xfrm>
        </p:grpSpPr>
        <p:sp>
          <p:nvSpPr>
            <p:cNvPr id="13252" name="Google Shape;13252;p6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3" name="Google Shape;13253;p6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4" name="Google Shape;13254;p6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5" name="Google Shape;13255;p6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6" name="Google Shape;13256;p6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7" name="Google Shape;13257;p6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8" name="Google Shape;13258;p6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9" name="Google Shape;13259;p6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0" name="Google Shape;13260;p6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1" name="Google Shape;13261;p6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2" name="Google Shape;13262;p6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3" name="Google Shape;13263;p6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4" name="Google Shape;13264;p6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5" name="Google Shape;13265;p6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6" name="Google Shape;13266;p6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7" name="Google Shape;13267;p6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8" name="Google Shape;13268;p6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9" name="Google Shape;13269;p6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0" name="Google Shape;13270;p6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1" name="Google Shape;13271;p6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2" name="Google Shape;13272;p6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3" name="Google Shape;13273;p6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4" name="Google Shape;13274;p6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5" name="Google Shape;13275;p6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6" name="Google Shape;13276;p6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7" name="Google Shape;13277;p6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8" name="Google Shape;13278;p6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9" name="Google Shape;13279;p68"/>
          <p:cNvGrpSpPr/>
          <p:nvPr/>
        </p:nvGrpSpPr>
        <p:grpSpPr>
          <a:xfrm>
            <a:off x="8701401" y="154008"/>
            <a:ext cx="264001" cy="226285"/>
            <a:chOff x="753950" y="238125"/>
            <a:chExt cx="6111125" cy="5238075"/>
          </a:xfrm>
        </p:grpSpPr>
        <p:sp>
          <p:nvSpPr>
            <p:cNvPr id="13280" name="Google Shape;13280;p6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1" name="Google Shape;13281;p6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2" name="Google Shape;13282;p6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3" name="Google Shape;13283;p6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4" name="Google Shape;13284;p6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5" name="Google Shape;13285;p6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6" name="Google Shape;13286;p6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7" name="Google Shape;13287;p6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8" name="Google Shape;13288;p6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9" name="Google Shape;13289;p6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0" name="Google Shape;13290;p6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1" name="Google Shape;13291;p6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2" name="Google Shape;13292;p6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3" name="Google Shape;13293;p6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4" name="Google Shape;13294;p6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5" name="Google Shape;13295;p6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6" name="Google Shape;13296;p6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7" name="Google Shape;13297;p6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8" name="Google Shape;13298;p6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9" name="Google Shape;13299;p6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0" name="Google Shape;13300;p6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1" name="Google Shape;13301;p6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2" name="Google Shape;13302;p6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3" name="Google Shape;13303;p6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4" name="Google Shape;13304;p6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5" name="Google Shape;13305;p6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6" name="Google Shape;13306;p6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07" name="Google Shape;13307;p68"/>
          <p:cNvSpPr txBox="1"/>
          <p:nvPr>
            <p:ph idx="1" type="subTitle"/>
          </p:nvPr>
        </p:nvSpPr>
        <p:spPr>
          <a:xfrm>
            <a:off x="1693775" y="2370125"/>
            <a:ext cx="42114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can we harness the capabilities of Game Pillars to our advantage?</a:t>
            </a:r>
            <a:endParaRPr/>
          </a:p>
        </p:txBody>
      </p:sp>
      <p:pic>
        <p:nvPicPr>
          <p:cNvPr id="13308" name="Google Shape;13308;p68">
            <a:hlinkClick action="ppaction://hlinksldjump" r:id="rId3"/>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13309" name="Google Shape;13309;p68">
            <a:hlinkClick action="ppaction://hlinksldjump" r:id="rId5"/>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13310" name="Google Shape;13310;p68"/>
          <p:cNvPicPr preferRelativeResize="0"/>
          <p:nvPr/>
        </p:nvPicPr>
        <p:blipFill>
          <a:blip r:embed="rId7">
            <a:alphaModFix/>
          </a:blip>
          <a:stretch>
            <a:fillRect/>
          </a:stretch>
        </p:blipFill>
        <p:spPr>
          <a:xfrm>
            <a:off x="5589875" y="3084575"/>
            <a:ext cx="1277950" cy="1277950"/>
          </a:xfrm>
          <a:prstGeom prst="rect">
            <a:avLst/>
          </a:prstGeom>
          <a:noFill/>
          <a:ln>
            <a:noFill/>
          </a:ln>
        </p:spPr>
      </p:pic>
      <p:grpSp>
        <p:nvGrpSpPr>
          <p:cNvPr id="13311" name="Google Shape;13311;p68"/>
          <p:cNvGrpSpPr/>
          <p:nvPr/>
        </p:nvGrpSpPr>
        <p:grpSpPr>
          <a:xfrm flipH="1">
            <a:off x="5263848" y="1662666"/>
            <a:ext cx="478093" cy="548651"/>
            <a:chOff x="5921850" y="3929375"/>
            <a:chExt cx="389200" cy="445225"/>
          </a:xfrm>
        </p:grpSpPr>
        <p:sp>
          <p:nvSpPr>
            <p:cNvPr id="13312" name="Google Shape;13312;p68"/>
            <p:cNvSpPr/>
            <p:nvPr/>
          </p:nvSpPr>
          <p:spPr>
            <a:xfrm>
              <a:off x="6033000" y="3929375"/>
              <a:ext cx="55750" cy="25"/>
            </a:xfrm>
            <a:custGeom>
              <a:rect b="b" l="l" r="r" t="t"/>
              <a:pathLst>
                <a:path extrusionOk="0" h="1" w="2230">
                  <a:moveTo>
                    <a:pt x="2229" y="1"/>
                  </a:moveTo>
                  <a:lnTo>
                    <a:pt x="0" y="1"/>
                  </a:lnTo>
                </a:path>
              </a:pathLst>
            </a:custGeom>
            <a:solidFill>
              <a:srgbClr val="B3C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3" name="Google Shape;13313;p68"/>
            <p:cNvSpPr/>
            <p:nvPr/>
          </p:nvSpPr>
          <p:spPr>
            <a:xfrm>
              <a:off x="6088725" y="3929375"/>
              <a:ext cx="55450" cy="25"/>
            </a:xfrm>
            <a:custGeom>
              <a:rect b="b" l="l" r="r" t="t"/>
              <a:pathLst>
                <a:path extrusionOk="0" h="1" w="2218">
                  <a:moveTo>
                    <a:pt x="2217" y="1"/>
                  </a:moveTo>
                  <a:lnTo>
                    <a:pt x="0" y="1"/>
                  </a:lnTo>
                </a:path>
              </a:pathLst>
            </a:custGeom>
            <a:solidFill>
              <a:srgbClr val="B3C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4" name="Google Shape;13314;p68"/>
            <p:cNvSpPr/>
            <p:nvPr/>
          </p:nvSpPr>
          <p:spPr>
            <a:xfrm>
              <a:off x="6144150" y="3929375"/>
              <a:ext cx="55450" cy="25"/>
            </a:xfrm>
            <a:custGeom>
              <a:rect b="b" l="l" r="r" t="t"/>
              <a:pathLst>
                <a:path extrusionOk="0" h="1" w="2218">
                  <a:moveTo>
                    <a:pt x="2217" y="1"/>
                  </a:moveTo>
                  <a:lnTo>
                    <a:pt x="0" y="1"/>
                  </a:lnTo>
                </a:path>
              </a:pathLst>
            </a:custGeom>
            <a:solidFill>
              <a:srgbClr val="B3C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5" name="Google Shape;13315;p68"/>
            <p:cNvSpPr/>
            <p:nvPr/>
          </p:nvSpPr>
          <p:spPr>
            <a:xfrm>
              <a:off x="6033000" y="3929375"/>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6" name="Google Shape;13316;p68"/>
            <p:cNvSpPr/>
            <p:nvPr/>
          </p:nvSpPr>
          <p:spPr>
            <a:xfrm>
              <a:off x="6088725" y="3929375"/>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7" name="Google Shape;13317;p68"/>
            <p:cNvSpPr/>
            <p:nvPr/>
          </p:nvSpPr>
          <p:spPr>
            <a:xfrm>
              <a:off x="6144150" y="3929375"/>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8" name="Google Shape;13318;p68"/>
            <p:cNvSpPr/>
            <p:nvPr/>
          </p:nvSpPr>
          <p:spPr>
            <a:xfrm>
              <a:off x="5976975" y="3985100"/>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9" name="Google Shape;13319;p68"/>
            <p:cNvSpPr/>
            <p:nvPr/>
          </p:nvSpPr>
          <p:spPr>
            <a:xfrm>
              <a:off x="6199575" y="3985100"/>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0" name="Google Shape;13320;p68"/>
            <p:cNvSpPr/>
            <p:nvPr/>
          </p:nvSpPr>
          <p:spPr>
            <a:xfrm>
              <a:off x="6199575" y="404082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1" name="Google Shape;13321;p68"/>
            <p:cNvSpPr/>
            <p:nvPr/>
          </p:nvSpPr>
          <p:spPr>
            <a:xfrm>
              <a:off x="5921850" y="4096250"/>
              <a:ext cx="55750" cy="55750"/>
            </a:xfrm>
            <a:custGeom>
              <a:rect b="b" l="l" r="r" t="t"/>
              <a:pathLst>
                <a:path extrusionOk="0" h="2230" w="2230">
                  <a:moveTo>
                    <a:pt x="0" y="1"/>
                  </a:moveTo>
                  <a:lnTo>
                    <a:pt x="0" y="2230"/>
                  </a:lnTo>
                  <a:lnTo>
                    <a:pt x="2229" y="2230"/>
                  </a:lnTo>
                  <a:lnTo>
                    <a:pt x="2229" y="1"/>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2" name="Google Shape;13322;p68"/>
            <p:cNvSpPr/>
            <p:nvPr/>
          </p:nvSpPr>
          <p:spPr>
            <a:xfrm>
              <a:off x="5976975" y="4096250"/>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3" name="Google Shape;13323;p68"/>
            <p:cNvSpPr/>
            <p:nvPr/>
          </p:nvSpPr>
          <p:spPr>
            <a:xfrm>
              <a:off x="6033000" y="4096250"/>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4" name="Google Shape;13324;p68"/>
            <p:cNvSpPr/>
            <p:nvPr/>
          </p:nvSpPr>
          <p:spPr>
            <a:xfrm>
              <a:off x="6088725" y="4096250"/>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5" name="Google Shape;13325;p68"/>
            <p:cNvSpPr/>
            <p:nvPr/>
          </p:nvSpPr>
          <p:spPr>
            <a:xfrm>
              <a:off x="6144150" y="4096250"/>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6" name="Google Shape;13326;p68"/>
            <p:cNvSpPr/>
            <p:nvPr/>
          </p:nvSpPr>
          <p:spPr>
            <a:xfrm>
              <a:off x="6199575" y="409625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7" name="Google Shape;13327;p68"/>
            <p:cNvSpPr/>
            <p:nvPr/>
          </p:nvSpPr>
          <p:spPr>
            <a:xfrm>
              <a:off x="6255300" y="409625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8" name="Google Shape;13328;p68"/>
            <p:cNvSpPr/>
            <p:nvPr/>
          </p:nvSpPr>
          <p:spPr>
            <a:xfrm>
              <a:off x="5921850" y="415197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9" name="Google Shape;13329;p68"/>
            <p:cNvSpPr/>
            <p:nvPr/>
          </p:nvSpPr>
          <p:spPr>
            <a:xfrm>
              <a:off x="5976975" y="4151975"/>
              <a:ext cx="55750" cy="55750"/>
            </a:xfrm>
            <a:custGeom>
              <a:rect b="b" l="l" r="r" t="t"/>
              <a:pathLst>
                <a:path extrusionOk="0" h="2230" w="2230">
                  <a:moveTo>
                    <a:pt x="0" y="1"/>
                  </a:moveTo>
                  <a:lnTo>
                    <a:pt x="0" y="2230"/>
                  </a:lnTo>
                  <a:lnTo>
                    <a:pt x="2229" y="2230"/>
                  </a:lnTo>
                  <a:lnTo>
                    <a:pt x="2229" y="1"/>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0" name="Google Shape;13330;p68"/>
            <p:cNvSpPr/>
            <p:nvPr/>
          </p:nvSpPr>
          <p:spPr>
            <a:xfrm>
              <a:off x="6033000" y="415197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1" name="Google Shape;13331;p68"/>
            <p:cNvSpPr/>
            <p:nvPr/>
          </p:nvSpPr>
          <p:spPr>
            <a:xfrm>
              <a:off x="6088725" y="4151975"/>
              <a:ext cx="55750" cy="55750"/>
            </a:xfrm>
            <a:custGeom>
              <a:rect b="b" l="l" r="r" t="t"/>
              <a:pathLst>
                <a:path extrusionOk="0" h="2230" w="2230">
                  <a:moveTo>
                    <a:pt x="0" y="1"/>
                  </a:moveTo>
                  <a:lnTo>
                    <a:pt x="0" y="2230"/>
                  </a:lnTo>
                  <a:lnTo>
                    <a:pt x="2229" y="2230"/>
                  </a:lnTo>
                  <a:lnTo>
                    <a:pt x="2229" y="1"/>
                  </a:lnTo>
                  <a:close/>
                </a:path>
              </a:pathLst>
            </a:custGeom>
            <a:solidFill>
              <a:srgbClr val="758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2" name="Google Shape;13332;p68"/>
            <p:cNvSpPr/>
            <p:nvPr/>
          </p:nvSpPr>
          <p:spPr>
            <a:xfrm>
              <a:off x="6144150" y="415197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3" name="Google Shape;13333;p68"/>
            <p:cNvSpPr/>
            <p:nvPr/>
          </p:nvSpPr>
          <p:spPr>
            <a:xfrm>
              <a:off x="6199575" y="415197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4" name="Google Shape;13334;p68"/>
            <p:cNvSpPr/>
            <p:nvPr/>
          </p:nvSpPr>
          <p:spPr>
            <a:xfrm>
              <a:off x="6255300" y="415197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5" name="Google Shape;13335;p68"/>
            <p:cNvSpPr/>
            <p:nvPr/>
          </p:nvSpPr>
          <p:spPr>
            <a:xfrm>
              <a:off x="5921850" y="4207700"/>
              <a:ext cx="55750" cy="55750"/>
            </a:xfrm>
            <a:custGeom>
              <a:rect b="b" l="l" r="r" t="t"/>
              <a:pathLst>
                <a:path extrusionOk="0" h="2230" w="2230">
                  <a:moveTo>
                    <a:pt x="0" y="1"/>
                  </a:moveTo>
                  <a:lnTo>
                    <a:pt x="0" y="2230"/>
                  </a:lnTo>
                  <a:lnTo>
                    <a:pt x="2229" y="2230"/>
                  </a:lnTo>
                  <a:lnTo>
                    <a:pt x="2229" y="1"/>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6" name="Google Shape;13336;p68"/>
            <p:cNvSpPr/>
            <p:nvPr/>
          </p:nvSpPr>
          <p:spPr>
            <a:xfrm>
              <a:off x="5976975" y="4207700"/>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7" name="Google Shape;13337;p68"/>
            <p:cNvSpPr/>
            <p:nvPr/>
          </p:nvSpPr>
          <p:spPr>
            <a:xfrm>
              <a:off x="6033000" y="4207700"/>
              <a:ext cx="55750" cy="55750"/>
            </a:xfrm>
            <a:custGeom>
              <a:rect b="b" l="l" r="r" t="t"/>
              <a:pathLst>
                <a:path extrusionOk="0" h="2230" w="2230">
                  <a:moveTo>
                    <a:pt x="0" y="1"/>
                  </a:moveTo>
                  <a:lnTo>
                    <a:pt x="0" y="2230"/>
                  </a:lnTo>
                  <a:lnTo>
                    <a:pt x="2229" y="2230"/>
                  </a:lnTo>
                  <a:lnTo>
                    <a:pt x="2229" y="1"/>
                  </a:lnTo>
                  <a:close/>
                </a:path>
              </a:pathLst>
            </a:custGeom>
            <a:solidFill>
              <a:srgbClr val="8192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8" name="Google Shape;13338;p68"/>
            <p:cNvSpPr/>
            <p:nvPr/>
          </p:nvSpPr>
          <p:spPr>
            <a:xfrm>
              <a:off x="6088725" y="4207700"/>
              <a:ext cx="55750" cy="55750"/>
            </a:xfrm>
            <a:custGeom>
              <a:rect b="b" l="l" r="r" t="t"/>
              <a:pathLst>
                <a:path extrusionOk="0" h="2230" w="2230">
                  <a:moveTo>
                    <a:pt x="0" y="1"/>
                  </a:moveTo>
                  <a:lnTo>
                    <a:pt x="0" y="2230"/>
                  </a:lnTo>
                  <a:lnTo>
                    <a:pt x="2229" y="2230"/>
                  </a:lnTo>
                  <a:lnTo>
                    <a:pt x="2229" y="1"/>
                  </a:lnTo>
                  <a:close/>
                </a:path>
              </a:pathLst>
            </a:custGeom>
            <a:solidFill>
              <a:srgbClr val="758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9" name="Google Shape;13339;p68"/>
            <p:cNvSpPr/>
            <p:nvPr/>
          </p:nvSpPr>
          <p:spPr>
            <a:xfrm>
              <a:off x="6144150" y="4207700"/>
              <a:ext cx="55750" cy="55750"/>
            </a:xfrm>
            <a:custGeom>
              <a:rect b="b" l="l" r="r" t="t"/>
              <a:pathLst>
                <a:path extrusionOk="0" h="2230" w="2230">
                  <a:moveTo>
                    <a:pt x="0" y="1"/>
                  </a:moveTo>
                  <a:lnTo>
                    <a:pt x="0" y="2230"/>
                  </a:lnTo>
                  <a:lnTo>
                    <a:pt x="2229" y="2230"/>
                  </a:lnTo>
                  <a:lnTo>
                    <a:pt x="2229" y="1"/>
                  </a:lnTo>
                  <a:close/>
                </a:path>
              </a:pathLst>
            </a:custGeom>
            <a:solidFill>
              <a:srgbClr val="697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0" name="Google Shape;13340;p68"/>
            <p:cNvSpPr/>
            <p:nvPr/>
          </p:nvSpPr>
          <p:spPr>
            <a:xfrm>
              <a:off x="6199575" y="4207700"/>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1" name="Google Shape;13341;p68"/>
            <p:cNvSpPr/>
            <p:nvPr/>
          </p:nvSpPr>
          <p:spPr>
            <a:xfrm>
              <a:off x="6255300" y="420770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2" name="Google Shape;13342;p68"/>
            <p:cNvSpPr/>
            <p:nvPr/>
          </p:nvSpPr>
          <p:spPr>
            <a:xfrm>
              <a:off x="5921850" y="426312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3" name="Google Shape;13343;p68"/>
            <p:cNvSpPr/>
            <p:nvPr/>
          </p:nvSpPr>
          <p:spPr>
            <a:xfrm>
              <a:off x="5976975" y="4263125"/>
              <a:ext cx="55750" cy="55750"/>
            </a:xfrm>
            <a:custGeom>
              <a:rect b="b" l="l" r="r" t="t"/>
              <a:pathLst>
                <a:path extrusionOk="0" h="2230" w="2230">
                  <a:moveTo>
                    <a:pt x="0" y="1"/>
                  </a:moveTo>
                  <a:lnTo>
                    <a:pt x="0" y="2230"/>
                  </a:lnTo>
                  <a:lnTo>
                    <a:pt x="2229" y="2230"/>
                  </a:lnTo>
                  <a:lnTo>
                    <a:pt x="2229" y="1"/>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4" name="Google Shape;13344;p68"/>
            <p:cNvSpPr/>
            <p:nvPr/>
          </p:nvSpPr>
          <p:spPr>
            <a:xfrm>
              <a:off x="6033000" y="426312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5" name="Google Shape;13345;p68"/>
            <p:cNvSpPr/>
            <p:nvPr/>
          </p:nvSpPr>
          <p:spPr>
            <a:xfrm>
              <a:off x="6088725" y="4263125"/>
              <a:ext cx="55750" cy="55750"/>
            </a:xfrm>
            <a:custGeom>
              <a:rect b="b" l="l" r="r" t="t"/>
              <a:pathLst>
                <a:path extrusionOk="0" h="2230" w="2230">
                  <a:moveTo>
                    <a:pt x="0" y="1"/>
                  </a:moveTo>
                  <a:lnTo>
                    <a:pt x="0" y="2230"/>
                  </a:lnTo>
                  <a:lnTo>
                    <a:pt x="2229" y="2230"/>
                  </a:lnTo>
                  <a:lnTo>
                    <a:pt x="2229" y="1"/>
                  </a:lnTo>
                  <a:close/>
                </a:path>
              </a:pathLst>
            </a:custGeom>
            <a:solidFill>
              <a:srgbClr val="697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6" name="Google Shape;13346;p68"/>
            <p:cNvSpPr/>
            <p:nvPr/>
          </p:nvSpPr>
          <p:spPr>
            <a:xfrm>
              <a:off x="6144150" y="426312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7" name="Google Shape;13347;p68"/>
            <p:cNvSpPr/>
            <p:nvPr/>
          </p:nvSpPr>
          <p:spPr>
            <a:xfrm>
              <a:off x="6199575" y="426312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8" name="Google Shape;13348;p68"/>
            <p:cNvSpPr/>
            <p:nvPr/>
          </p:nvSpPr>
          <p:spPr>
            <a:xfrm>
              <a:off x="6255300" y="426312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9" name="Google Shape;13349;p68"/>
            <p:cNvSpPr/>
            <p:nvPr/>
          </p:nvSpPr>
          <p:spPr>
            <a:xfrm>
              <a:off x="5976975" y="4318850"/>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0" name="Google Shape;13350;p68"/>
            <p:cNvSpPr/>
            <p:nvPr/>
          </p:nvSpPr>
          <p:spPr>
            <a:xfrm>
              <a:off x="6033000" y="4318850"/>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1" name="Google Shape;13351;p68"/>
            <p:cNvSpPr/>
            <p:nvPr/>
          </p:nvSpPr>
          <p:spPr>
            <a:xfrm>
              <a:off x="6088725" y="431885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2" name="Google Shape;13352;p68"/>
            <p:cNvSpPr/>
            <p:nvPr/>
          </p:nvSpPr>
          <p:spPr>
            <a:xfrm>
              <a:off x="6144150" y="431885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3" name="Google Shape;13353;p68"/>
            <p:cNvSpPr/>
            <p:nvPr/>
          </p:nvSpPr>
          <p:spPr>
            <a:xfrm>
              <a:off x="6199575" y="431885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22"/>
                                        </p:tgtEl>
                                        <p:attrNameLst>
                                          <p:attrName>style.visibility</p:attrName>
                                        </p:attrNameLst>
                                      </p:cBhvr>
                                      <p:to>
                                        <p:strVal val="visible"/>
                                      </p:to>
                                    </p:set>
                                    <p:animEffect filter="fade" transition="in">
                                      <p:cBhvr>
                                        <p:cTn dur="1000"/>
                                        <p:tgtEl>
                                          <p:spTgt spid="13222"/>
                                        </p:tgtEl>
                                      </p:cBhvr>
                                    </p:animEffect>
                                  </p:childTnLst>
                                </p:cTn>
                              </p:par>
                              <p:par>
                                <p:cTn fill="hold" nodeType="withEffect" presetClass="entr" presetID="10" presetSubtype="0">
                                  <p:stCondLst>
                                    <p:cond delay="0"/>
                                  </p:stCondLst>
                                  <p:childTnLst>
                                    <p:set>
                                      <p:cBhvr>
                                        <p:cTn dur="1" fill="hold">
                                          <p:stCondLst>
                                            <p:cond delay="0"/>
                                          </p:stCondLst>
                                        </p:cTn>
                                        <p:tgtEl>
                                          <p:spTgt spid="13307"/>
                                        </p:tgtEl>
                                        <p:attrNameLst>
                                          <p:attrName>style.visibility</p:attrName>
                                        </p:attrNameLst>
                                      </p:cBhvr>
                                      <p:to>
                                        <p:strVal val="visible"/>
                                      </p:to>
                                    </p:set>
                                    <p:animEffect filter="fade" transition="in">
                                      <p:cBhvr>
                                        <p:cTn dur="1000"/>
                                        <p:tgtEl>
                                          <p:spTgt spid="13307"/>
                                        </p:tgtEl>
                                      </p:cBhvr>
                                    </p:animEffect>
                                  </p:childTnLst>
                                </p:cTn>
                              </p:par>
                              <p:par>
                                <p:cTn fill="hold" nodeType="withEffect" presetClass="entr" presetID="10" presetSubtype="0">
                                  <p:stCondLst>
                                    <p:cond delay="0"/>
                                  </p:stCondLst>
                                  <p:childTnLst>
                                    <p:set>
                                      <p:cBhvr>
                                        <p:cTn dur="1" fill="hold">
                                          <p:stCondLst>
                                            <p:cond delay="0"/>
                                          </p:stCondLst>
                                        </p:cTn>
                                        <p:tgtEl>
                                          <p:spTgt spid="13221"/>
                                        </p:tgtEl>
                                        <p:attrNameLst>
                                          <p:attrName>style.visibility</p:attrName>
                                        </p:attrNameLst>
                                      </p:cBhvr>
                                      <p:to>
                                        <p:strVal val="visible"/>
                                      </p:to>
                                    </p:set>
                                    <p:animEffect filter="fade" transition="in">
                                      <p:cBhvr>
                                        <p:cTn dur="1000"/>
                                        <p:tgtEl>
                                          <p:spTgt spid="13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7" name="Shape 13357"/>
        <p:cNvGrpSpPr/>
        <p:nvPr/>
      </p:nvGrpSpPr>
      <p:grpSpPr>
        <a:xfrm>
          <a:off x="0" y="0"/>
          <a:ext cx="0" cy="0"/>
          <a:chOff x="0" y="0"/>
          <a:chExt cx="0" cy="0"/>
        </a:xfrm>
      </p:grpSpPr>
      <p:sp>
        <p:nvSpPr>
          <p:cNvPr id="13358" name="Google Shape;13358;p69"/>
          <p:cNvSpPr/>
          <p:nvPr/>
        </p:nvSpPr>
        <p:spPr>
          <a:xfrm>
            <a:off x="4427700" y="1544238"/>
            <a:ext cx="4485900" cy="2815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9" name="Google Shape;13359;p6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Game Pillars</a:t>
            </a:r>
            <a:endParaRPr/>
          </a:p>
        </p:txBody>
      </p:sp>
      <p:sp>
        <p:nvSpPr>
          <p:cNvPr id="13360" name="Google Shape;13360;p69"/>
          <p:cNvSpPr txBox="1"/>
          <p:nvPr>
            <p:ph idx="1" type="body"/>
          </p:nvPr>
        </p:nvSpPr>
        <p:spPr>
          <a:xfrm>
            <a:off x="4777046" y="1711163"/>
            <a:ext cx="3904500" cy="270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650">
                <a:solidFill>
                  <a:srgbClr val="F0E7D5"/>
                </a:solidFill>
                <a:latin typeface="Arial"/>
                <a:ea typeface="Arial"/>
                <a:cs typeface="Arial"/>
                <a:sym typeface="Arial"/>
              </a:rPr>
              <a:t>“When you don’t have any creative direction, or even worse, if your team does not agree on a single concept or direction, it becomes a mess. Everyone just starts making stuff on their own and following their own direction.” -Antoine Sarrazin</a:t>
            </a:r>
            <a:endParaRPr sz="2400">
              <a:solidFill>
                <a:schemeClr val="lt1"/>
              </a:solidFill>
              <a:latin typeface="Poppins"/>
              <a:ea typeface="Poppins"/>
              <a:cs typeface="Poppins"/>
              <a:sym typeface="Poppins"/>
            </a:endParaRPr>
          </a:p>
          <a:p>
            <a:pPr indent="0" lvl="0" marL="0" rtl="0" algn="ctr">
              <a:spcBef>
                <a:spcPts val="1600"/>
              </a:spcBef>
              <a:spcAft>
                <a:spcPts val="1600"/>
              </a:spcAft>
              <a:buNone/>
            </a:pPr>
            <a:r>
              <a:rPr lang="en" sz="1800" u="sng">
                <a:solidFill>
                  <a:schemeClr val="hlink"/>
                </a:solidFill>
                <a:latin typeface="Poppins"/>
                <a:ea typeface="Poppins"/>
                <a:cs typeface="Poppins"/>
                <a:sym typeface="Poppins"/>
                <a:hlinkClick r:id="rId3"/>
              </a:rPr>
              <a:t>Source Article</a:t>
            </a:r>
            <a:endParaRPr sz="1800">
              <a:solidFill>
                <a:schemeClr val="lt1"/>
              </a:solidFill>
              <a:latin typeface="Poppins"/>
              <a:ea typeface="Poppins"/>
              <a:cs typeface="Poppins"/>
              <a:sym typeface="Poppins"/>
            </a:endParaRPr>
          </a:p>
        </p:txBody>
      </p:sp>
      <p:grpSp>
        <p:nvGrpSpPr>
          <p:cNvPr id="13361" name="Google Shape;13361;p69"/>
          <p:cNvGrpSpPr/>
          <p:nvPr/>
        </p:nvGrpSpPr>
        <p:grpSpPr>
          <a:xfrm rot="-5400000">
            <a:off x="2137596" y="535371"/>
            <a:ext cx="242781" cy="161857"/>
            <a:chOff x="2500050" y="3730175"/>
            <a:chExt cx="2619000" cy="1746025"/>
          </a:xfrm>
        </p:grpSpPr>
        <p:sp>
          <p:nvSpPr>
            <p:cNvPr id="13362" name="Google Shape;13362;p6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3" name="Google Shape;13363;p6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4" name="Google Shape;13364;p6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5" name="Google Shape;13365;p6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6" name="Google Shape;13366;p69"/>
          <p:cNvGrpSpPr/>
          <p:nvPr/>
        </p:nvGrpSpPr>
        <p:grpSpPr>
          <a:xfrm rot="5400000">
            <a:off x="6763621" y="535371"/>
            <a:ext cx="242781" cy="161857"/>
            <a:chOff x="2500050" y="3730175"/>
            <a:chExt cx="2619000" cy="1746025"/>
          </a:xfrm>
        </p:grpSpPr>
        <p:sp>
          <p:nvSpPr>
            <p:cNvPr id="13367" name="Google Shape;13367;p6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8" name="Google Shape;13368;p6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9" name="Google Shape;13369;p6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0" name="Google Shape;13370;p6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1" name="Google Shape;13371;p69"/>
          <p:cNvSpPr/>
          <p:nvPr/>
        </p:nvSpPr>
        <p:spPr>
          <a:xfrm>
            <a:off x="1781725" y="17391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2" name="Google Shape;13372;p69"/>
          <p:cNvSpPr/>
          <p:nvPr/>
        </p:nvSpPr>
        <p:spPr>
          <a:xfrm rot="-3999229">
            <a:off x="8596746" y="4023330"/>
            <a:ext cx="152920" cy="115089"/>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73" name="Google Shape;13373;p69"/>
          <p:cNvPicPr preferRelativeResize="0"/>
          <p:nvPr/>
        </p:nvPicPr>
        <p:blipFill>
          <a:blip r:embed="rId4">
            <a:alphaModFix/>
          </a:blip>
          <a:stretch>
            <a:fillRect/>
          </a:stretch>
        </p:blipFill>
        <p:spPr>
          <a:xfrm>
            <a:off x="379263" y="1544250"/>
            <a:ext cx="3759442" cy="2815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7" name="Shape 13377"/>
        <p:cNvGrpSpPr/>
        <p:nvPr/>
      </p:nvGrpSpPr>
      <p:grpSpPr>
        <a:xfrm>
          <a:off x="0" y="0"/>
          <a:ext cx="0" cy="0"/>
          <a:chOff x="0" y="0"/>
          <a:chExt cx="0" cy="0"/>
        </a:xfrm>
      </p:grpSpPr>
      <p:sp>
        <p:nvSpPr>
          <p:cNvPr id="13378" name="Google Shape;13378;p70"/>
          <p:cNvSpPr txBox="1"/>
          <p:nvPr>
            <p:ph type="title"/>
          </p:nvPr>
        </p:nvSpPr>
        <p:spPr>
          <a:xfrm>
            <a:off x="311700" y="31865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Steps to Follow for Our RPG </a:t>
            </a:r>
            <a:endParaRPr/>
          </a:p>
          <a:p>
            <a:pPr indent="0" lvl="0" marL="0" rtl="0" algn="ctr">
              <a:spcBef>
                <a:spcPts val="0"/>
              </a:spcBef>
              <a:spcAft>
                <a:spcPts val="0"/>
              </a:spcAft>
              <a:buNone/>
            </a:pPr>
            <a:r>
              <a:rPr lang="en"/>
              <a:t>Pillars</a:t>
            </a:r>
            <a:endParaRPr/>
          </a:p>
        </p:txBody>
      </p:sp>
      <p:grpSp>
        <p:nvGrpSpPr>
          <p:cNvPr id="13379" name="Google Shape;13379;p70"/>
          <p:cNvGrpSpPr/>
          <p:nvPr/>
        </p:nvGrpSpPr>
        <p:grpSpPr>
          <a:xfrm rot="-5400000">
            <a:off x="2137596" y="376971"/>
            <a:ext cx="242781" cy="161857"/>
            <a:chOff x="2500050" y="3730175"/>
            <a:chExt cx="2619000" cy="1746025"/>
          </a:xfrm>
        </p:grpSpPr>
        <p:sp>
          <p:nvSpPr>
            <p:cNvPr id="13380" name="Google Shape;13380;p7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1" name="Google Shape;13381;p7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2" name="Google Shape;13382;p7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3" name="Google Shape;13383;p7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4" name="Google Shape;13384;p70"/>
          <p:cNvGrpSpPr/>
          <p:nvPr/>
        </p:nvGrpSpPr>
        <p:grpSpPr>
          <a:xfrm rot="5400000">
            <a:off x="6763621" y="376971"/>
            <a:ext cx="242781" cy="161857"/>
            <a:chOff x="2500050" y="3730175"/>
            <a:chExt cx="2619000" cy="1746025"/>
          </a:xfrm>
        </p:grpSpPr>
        <p:sp>
          <p:nvSpPr>
            <p:cNvPr id="13385" name="Google Shape;13385;p7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6" name="Google Shape;13386;p7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7" name="Google Shape;13387;p7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8" name="Google Shape;13388;p7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89" name="Google Shape;13389;p70">
            <a:hlinkClick action="ppaction://hlinksldjump" r:id="rId3"/>
          </p:cNvPr>
          <p:cNvSpPr txBox="1"/>
          <p:nvPr>
            <p:ph idx="2" type="title"/>
          </p:nvPr>
        </p:nvSpPr>
        <p:spPr>
          <a:xfrm>
            <a:off x="946172" y="1067925"/>
            <a:ext cx="2489700" cy="39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Agreeance &amp; Focus</a:t>
            </a:r>
            <a:endParaRPr/>
          </a:p>
        </p:txBody>
      </p:sp>
      <p:sp>
        <p:nvSpPr>
          <p:cNvPr id="13390" name="Google Shape;13390;p70"/>
          <p:cNvSpPr txBox="1"/>
          <p:nvPr>
            <p:ph idx="1" type="subTitle"/>
          </p:nvPr>
        </p:nvSpPr>
        <p:spPr>
          <a:xfrm>
            <a:off x="539150" y="1327725"/>
            <a:ext cx="2896800" cy="64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Team in-sync with market, consumers, and one another</a:t>
            </a:r>
            <a:endParaRPr/>
          </a:p>
        </p:txBody>
      </p:sp>
      <p:sp>
        <p:nvSpPr>
          <p:cNvPr id="13391" name="Google Shape;13391;p70">
            <a:hlinkClick action="ppaction://hlinksldjump" r:id="rId4"/>
          </p:cNvPr>
          <p:cNvSpPr txBox="1"/>
          <p:nvPr>
            <p:ph idx="3" type="title"/>
          </p:nvPr>
        </p:nvSpPr>
        <p:spPr>
          <a:xfrm>
            <a:off x="884750" y="2239502"/>
            <a:ext cx="2489700" cy="39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User Experience </a:t>
            </a:r>
            <a:endParaRPr/>
          </a:p>
        </p:txBody>
      </p:sp>
      <p:sp>
        <p:nvSpPr>
          <p:cNvPr id="13392" name="Google Shape;13392;p70"/>
          <p:cNvSpPr txBox="1"/>
          <p:nvPr>
            <p:ph idx="4" type="subTitle"/>
          </p:nvPr>
        </p:nvSpPr>
        <p:spPr>
          <a:xfrm>
            <a:off x="462925" y="2499300"/>
            <a:ext cx="2896800" cy="64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Define what you want your players to feel, and who your audience is</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
        <p:nvSpPr>
          <p:cNvPr id="13393" name="Google Shape;13393;p70">
            <a:hlinkClick action="ppaction://hlinksldjump" r:id="rId5"/>
          </p:cNvPr>
          <p:cNvSpPr txBox="1"/>
          <p:nvPr>
            <p:ph idx="5" type="title"/>
          </p:nvPr>
        </p:nvSpPr>
        <p:spPr>
          <a:xfrm>
            <a:off x="884750" y="3411760"/>
            <a:ext cx="2489700" cy="39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Game Pillars Fun</a:t>
            </a:r>
            <a:endParaRPr/>
          </a:p>
        </p:txBody>
      </p:sp>
      <p:sp>
        <p:nvSpPr>
          <p:cNvPr id="13394" name="Google Shape;13394;p70"/>
          <p:cNvSpPr txBox="1"/>
          <p:nvPr>
            <p:ph idx="6" type="subTitle"/>
          </p:nvPr>
        </p:nvSpPr>
        <p:spPr>
          <a:xfrm>
            <a:off x="81275" y="3672325"/>
            <a:ext cx="3293100" cy="63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Ensure that the main flow or mechanics of the game do not stagnate</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
        <p:nvSpPr>
          <p:cNvPr id="13395" name="Google Shape;13395;p70">
            <a:hlinkClick action="ppaction://hlinksldjump" r:id="rId6"/>
          </p:cNvPr>
          <p:cNvSpPr txBox="1"/>
          <p:nvPr>
            <p:ph idx="9" type="title"/>
          </p:nvPr>
        </p:nvSpPr>
        <p:spPr>
          <a:xfrm>
            <a:off x="5591225" y="1067927"/>
            <a:ext cx="2551200" cy="39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Relevance</a:t>
            </a:r>
            <a:endParaRPr/>
          </a:p>
        </p:txBody>
      </p:sp>
      <p:sp>
        <p:nvSpPr>
          <p:cNvPr id="13396" name="Google Shape;13396;p70"/>
          <p:cNvSpPr txBox="1"/>
          <p:nvPr>
            <p:ph idx="13" type="subTitle"/>
          </p:nvPr>
        </p:nvSpPr>
        <p:spPr>
          <a:xfrm>
            <a:off x="5591225" y="1327733"/>
            <a:ext cx="25512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Game elements should make sense together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397" name="Google Shape;13397;p70">
            <a:hlinkClick action="ppaction://hlinksldjump" r:id="rId7"/>
          </p:cNvPr>
          <p:cNvSpPr txBox="1"/>
          <p:nvPr>
            <p:ph idx="14" type="title"/>
          </p:nvPr>
        </p:nvSpPr>
        <p:spPr>
          <a:xfrm>
            <a:off x="5591225" y="2240175"/>
            <a:ext cx="2810100" cy="39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Guided / Free Balance</a:t>
            </a:r>
            <a:endParaRPr/>
          </a:p>
        </p:txBody>
      </p:sp>
      <p:sp>
        <p:nvSpPr>
          <p:cNvPr id="13398" name="Google Shape;13398;p70"/>
          <p:cNvSpPr txBox="1"/>
          <p:nvPr>
            <p:ph idx="15" type="subTitle"/>
          </p:nvPr>
        </p:nvSpPr>
        <p:spPr>
          <a:xfrm>
            <a:off x="5591225" y="2499995"/>
            <a:ext cx="25512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and Off approach to player progression in-game</a:t>
            </a:r>
            <a:endParaRPr/>
          </a:p>
        </p:txBody>
      </p:sp>
      <p:sp>
        <p:nvSpPr>
          <p:cNvPr id="13399" name="Google Shape;13399;p70">
            <a:hlinkClick action="ppaction://hlinksldjump" r:id="rId8"/>
          </p:cNvPr>
          <p:cNvSpPr txBox="1"/>
          <p:nvPr>
            <p:ph idx="16" type="title"/>
          </p:nvPr>
        </p:nvSpPr>
        <p:spPr>
          <a:xfrm>
            <a:off x="3570875" y="1179825"/>
            <a:ext cx="675300" cy="67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3400" name="Google Shape;13400;p70">
            <a:hlinkClick action="ppaction://hlinksldjump" r:id="rId9"/>
          </p:cNvPr>
          <p:cNvSpPr txBox="1"/>
          <p:nvPr>
            <p:ph idx="17" type="title"/>
          </p:nvPr>
        </p:nvSpPr>
        <p:spPr>
          <a:xfrm>
            <a:off x="3570875" y="2341327"/>
            <a:ext cx="675300" cy="67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3401" name="Google Shape;13401;p70">
            <a:hlinkClick action="ppaction://hlinksldjump" r:id="rId10"/>
          </p:cNvPr>
          <p:cNvSpPr txBox="1"/>
          <p:nvPr>
            <p:ph idx="18" type="title"/>
          </p:nvPr>
        </p:nvSpPr>
        <p:spPr>
          <a:xfrm>
            <a:off x="3570875" y="3518898"/>
            <a:ext cx="675300" cy="67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3402" name="Google Shape;13402;p70">
            <a:hlinkClick action="ppaction://hlinksldjump" r:id="rId11"/>
          </p:cNvPr>
          <p:cNvSpPr txBox="1"/>
          <p:nvPr>
            <p:ph idx="20" type="title"/>
          </p:nvPr>
        </p:nvSpPr>
        <p:spPr>
          <a:xfrm>
            <a:off x="4781796" y="1169752"/>
            <a:ext cx="675300" cy="67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3403" name="Google Shape;13403;p70">
            <a:hlinkClick action="ppaction://hlinksldjump" r:id="rId12"/>
          </p:cNvPr>
          <p:cNvSpPr txBox="1"/>
          <p:nvPr>
            <p:ph idx="21" type="title"/>
          </p:nvPr>
        </p:nvSpPr>
        <p:spPr>
          <a:xfrm>
            <a:off x="4781796" y="2347323"/>
            <a:ext cx="675300" cy="67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13404" name="Google Shape;13404;p70"/>
          <p:cNvPicPr preferRelativeResize="0"/>
          <p:nvPr/>
        </p:nvPicPr>
        <p:blipFill>
          <a:blip r:embed="rId13">
            <a:alphaModFix/>
          </a:blip>
          <a:stretch>
            <a:fillRect/>
          </a:stretch>
        </p:blipFill>
        <p:spPr>
          <a:xfrm>
            <a:off x="4781800" y="3308075"/>
            <a:ext cx="2125400" cy="159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389"/>
                                        </p:tgtEl>
                                        <p:attrNameLst>
                                          <p:attrName>style.visibility</p:attrName>
                                        </p:attrNameLst>
                                      </p:cBhvr>
                                      <p:to>
                                        <p:strVal val="visible"/>
                                      </p:to>
                                    </p:set>
                                    <p:anim calcmode="lin" valueType="num">
                                      <p:cBhvr additive="base">
                                        <p:cTn dur="1000"/>
                                        <p:tgtEl>
                                          <p:spTgt spid="133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390"/>
                                        </p:tgtEl>
                                        <p:attrNameLst>
                                          <p:attrName>style.visibility</p:attrName>
                                        </p:attrNameLst>
                                      </p:cBhvr>
                                      <p:to>
                                        <p:strVal val="visible"/>
                                      </p:to>
                                    </p:set>
                                    <p:anim calcmode="lin" valueType="num">
                                      <p:cBhvr additive="base">
                                        <p:cTn dur="1000"/>
                                        <p:tgtEl>
                                          <p:spTgt spid="133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399"/>
                                        </p:tgtEl>
                                        <p:attrNameLst>
                                          <p:attrName>style.visibility</p:attrName>
                                        </p:attrNameLst>
                                      </p:cBhvr>
                                      <p:to>
                                        <p:strVal val="visible"/>
                                      </p:to>
                                    </p:set>
                                    <p:anim calcmode="lin" valueType="num">
                                      <p:cBhvr additive="base">
                                        <p:cTn dur="1000"/>
                                        <p:tgtEl>
                                          <p:spTgt spid="133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391"/>
                                        </p:tgtEl>
                                        <p:attrNameLst>
                                          <p:attrName>style.visibility</p:attrName>
                                        </p:attrNameLst>
                                      </p:cBhvr>
                                      <p:to>
                                        <p:strVal val="visible"/>
                                      </p:to>
                                    </p:set>
                                    <p:anim calcmode="lin" valueType="num">
                                      <p:cBhvr additive="base">
                                        <p:cTn dur="1000"/>
                                        <p:tgtEl>
                                          <p:spTgt spid="133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392"/>
                                        </p:tgtEl>
                                        <p:attrNameLst>
                                          <p:attrName>style.visibility</p:attrName>
                                        </p:attrNameLst>
                                      </p:cBhvr>
                                      <p:to>
                                        <p:strVal val="visible"/>
                                      </p:to>
                                    </p:set>
                                    <p:anim calcmode="lin" valueType="num">
                                      <p:cBhvr additive="base">
                                        <p:cTn dur="1000"/>
                                        <p:tgtEl>
                                          <p:spTgt spid="133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400"/>
                                        </p:tgtEl>
                                        <p:attrNameLst>
                                          <p:attrName>style.visibility</p:attrName>
                                        </p:attrNameLst>
                                      </p:cBhvr>
                                      <p:to>
                                        <p:strVal val="visible"/>
                                      </p:to>
                                    </p:set>
                                    <p:anim calcmode="lin" valueType="num">
                                      <p:cBhvr additive="base">
                                        <p:cTn dur="1000"/>
                                        <p:tgtEl>
                                          <p:spTgt spid="134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393"/>
                                        </p:tgtEl>
                                        <p:attrNameLst>
                                          <p:attrName>style.visibility</p:attrName>
                                        </p:attrNameLst>
                                      </p:cBhvr>
                                      <p:to>
                                        <p:strVal val="visible"/>
                                      </p:to>
                                    </p:set>
                                    <p:anim calcmode="lin" valueType="num">
                                      <p:cBhvr additive="base">
                                        <p:cTn dur="1000"/>
                                        <p:tgtEl>
                                          <p:spTgt spid="133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394"/>
                                        </p:tgtEl>
                                        <p:attrNameLst>
                                          <p:attrName>style.visibility</p:attrName>
                                        </p:attrNameLst>
                                      </p:cBhvr>
                                      <p:to>
                                        <p:strVal val="visible"/>
                                      </p:to>
                                    </p:set>
                                    <p:anim calcmode="lin" valueType="num">
                                      <p:cBhvr additive="base">
                                        <p:cTn dur="1000"/>
                                        <p:tgtEl>
                                          <p:spTgt spid="133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401"/>
                                        </p:tgtEl>
                                        <p:attrNameLst>
                                          <p:attrName>style.visibility</p:attrName>
                                        </p:attrNameLst>
                                      </p:cBhvr>
                                      <p:to>
                                        <p:strVal val="visible"/>
                                      </p:to>
                                    </p:set>
                                    <p:anim calcmode="lin" valueType="num">
                                      <p:cBhvr additive="base">
                                        <p:cTn dur="1000"/>
                                        <p:tgtEl>
                                          <p:spTgt spid="1340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395"/>
                                        </p:tgtEl>
                                        <p:attrNameLst>
                                          <p:attrName>style.visibility</p:attrName>
                                        </p:attrNameLst>
                                      </p:cBhvr>
                                      <p:to>
                                        <p:strVal val="visible"/>
                                      </p:to>
                                    </p:set>
                                    <p:anim calcmode="lin" valueType="num">
                                      <p:cBhvr additive="base">
                                        <p:cTn dur="1000"/>
                                        <p:tgtEl>
                                          <p:spTgt spid="133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396"/>
                                        </p:tgtEl>
                                        <p:attrNameLst>
                                          <p:attrName>style.visibility</p:attrName>
                                        </p:attrNameLst>
                                      </p:cBhvr>
                                      <p:to>
                                        <p:strVal val="visible"/>
                                      </p:to>
                                    </p:set>
                                    <p:anim calcmode="lin" valueType="num">
                                      <p:cBhvr additive="base">
                                        <p:cTn dur="1000"/>
                                        <p:tgtEl>
                                          <p:spTgt spid="133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402"/>
                                        </p:tgtEl>
                                        <p:attrNameLst>
                                          <p:attrName>style.visibility</p:attrName>
                                        </p:attrNameLst>
                                      </p:cBhvr>
                                      <p:to>
                                        <p:strVal val="visible"/>
                                      </p:to>
                                    </p:set>
                                    <p:anim calcmode="lin" valueType="num">
                                      <p:cBhvr additive="base">
                                        <p:cTn dur="1000"/>
                                        <p:tgtEl>
                                          <p:spTgt spid="134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397"/>
                                        </p:tgtEl>
                                        <p:attrNameLst>
                                          <p:attrName>style.visibility</p:attrName>
                                        </p:attrNameLst>
                                      </p:cBhvr>
                                      <p:to>
                                        <p:strVal val="visible"/>
                                      </p:to>
                                    </p:set>
                                    <p:anim calcmode="lin" valueType="num">
                                      <p:cBhvr additive="base">
                                        <p:cTn dur="1000"/>
                                        <p:tgtEl>
                                          <p:spTgt spid="133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398"/>
                                        </p:tgtEl>
                                        <p:attrNameLst>
                                          <p:attrName>style.visibility</p:attrName>
                                        </p:attrNameLst>
                                      </p:cBhvr>
                                      <p:to>
                                        <p:strVal val="visible"/>
                                      </p:to>
                                    </p:set>
                                    <p:anim calcmode="lin" valueType="num">
                                      <p:cBhvr additive="base">
                                        <p:cTn dur="1000"/>
                                        <p:tgtEl>
                                          <p:spTgt spid="133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403"/>
                                        </p:tgtEl>
                                        <p:attrNameLst>
                                          <p:attrName>style.visibility</p:attrName>
                                        </p:attrNameLst>
                                      </p:cBhvr>
                                      <p:to>
                                        <p:strVal val="visible"/>
                                      </p:to>
                                    </p:set>
                                    <p:anim calcmode="lin" valueType="num">
                                      <p:cBhvr additive="base">
                                        <p:cTn dur="1000"/>
                                        <p:tgtEl>
                                          <p:spTgt spid="134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8" name="Shape 13408"/>
        <p:cNvGrpSpPr/>
        <p:nvPr/>
      </p:nvGrpSpPr>
      <p:grpSpPr>
        <a:xfrm>
          <a:off x="0" y="0"/>
          <a:ext cx="0" cy="0"/>
          <a:chOff x="0" y="0"/>
          <a:chExt cx="0" cy="0"/>
        </a:xfrm>
      </p:grpSpPr>
      <p:sp>
        <p:nvSpPr>
          <p:cNvPr id="13409" name="Google Shape;13409;p71"/>
          <p:cNvSpPr txBox="1"/>
          <p:nvPr>
            <p:ph type="title"/>
          </p:nvPr>
        </p:nvSpPr>
        <p:spPr>
          <a:xfrm>
            <a:off x="311700" y="40165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t>Step 1: </a:t>
            </a:r>
            <a:endParaRPr u="sng"/>
          </a:p>
          <a:p>
            <a:pPr indent="0" lvl="0" marL="0" rtl="0" algn="ctr">
              <a:spcBef>
                <a:spcPts val="0"/>
              </a:spcBef>
              <a:spcAft>
                <a:spcPts val="0"/>
              </a:spcAft>
              <a:buClr>
                <a:schemeClr val="dk1"/>
              </a:buClr>
              <a:buSzPts val="1100"/>
              <a:buFont typeface="Arial"/>
              <a:buNone/>
            </a:pPr>
            <a:r>
              <a:rPr lang="en"/>
              <a:t>3 Stages of Agreeance</a:t>
            </a:r>
            <a:endParaRPr/>
          </a:p>
        </p:txBody>
      </p:sp>
      <p:sp>
        <p:nvSpPr>
          <p:cNvPr id="13410" name="Google Shape;13410;p71"/>
          <p:cNvSpPr txBox="1"/>
          <p:nvPr>
            <p:ph idx="3" type="title"/>
          </p:nvPr>
        </p:nvSpPr>
        <p:spPr>
          <a:xfrm>
            <a:off x="5839100" y="3119725"/>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 Cohesion</a:t>
            </a:r>
            <a:endParaRPr/>
          </a:p>
        </p:txBody>
      </p:sp>
      <p:sp>
        <p:nvSpPr>
          <p:cNvPr id="13411" name="Google Shape;13411;p71"/>
          <p:cNvSpPr txBox="1"/>
          <p:nvPr>
            <p:ph idx="4" type="subTitle"/>
          </p:nvPr>
        </p:nvSpPr>
        <p:spPr>
          <a:xfrm>
            <a:off x="6277850" y="3529800"/>
            <a:ext cx="2369700" cy="110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All of team should agree on, or be in-line with main pillar choices. Important for all to be on the same page. </a:t>
            </a:r>
            <a:endParaRPr/>
          </a:p>
          <a:p>
            <a:pPr indent="0" lvl="0" marL="0" rtl="0" algn="ctr">
              <a:spcBef>
                <a:spcPts val="0"/>
              </a:spcBef>
              <a:spcAft>
                <a:spcPts val="0"/>
              </a:spcAft>
              <a:buNone/>
            </a:pPr>
            <a:r>
              <a:t/>
            </a:r>
            <a:endParaRPr/>
          </a:p>
        </p:txBody>
      </p:sp>
      <p:grpSp>
        <p:nvGrpSpPr>
          <p:cNvPr id="13412" name="Google Shape;13412;p71"/>
          <p:cNvGrpSpPr/>
          <p:nvPr/>
        </p:nvGrpSpPr>
        <p:grpSpPr>
          <a:xfrm rot="-5400000">
            <a:off x="2137596" y="535371"/>
            <a:ext cx="242781" cy="161857"/>
            <a:chOff x="2500050" y="3730175"/>
            <a:chExt cx="2619000" cy="1746025"/>
          </a:xfrm>
        </p:grpSpPr>
        <p:sp>
          <p:nvSpPr>
            <p:cNvPr id="13413" name="Google Shape;13413;p7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4" name="Google Shape;13414;p7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5" name="Google Shape;13415;p7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6" name="Google Shape;13416;p7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7" name="Google Shape;13417;p71"/>
          <p:cNvGrpSpPr/>
          <p:nvPr/>
        </p:nvGrpSpPr>
        <p:grpSpPr>
          <a:xfrm rot="5400000">
            <a:off x="6763621" y="535371"/>
            <a:ext cx="242781" cy="161857"/>
            <a:chOff x="2500050" y="3730175"/>
            <a:chExt cx="2619000" cy="1746025"/>
          </a:xfrm>
        </p:grpSpPr>
        <p:sp>
          <p:nvSpPr>
            <p:cNvPr id="13418" name="Google Shape;13418;p7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9" name="Google Shape;13419;p7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0" name="Google Shape;13420;p7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1" name="Google Shape;13421;p7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2" name="Google Shape;13422;p71"/>
          <p:cNvGrpSpPr/>
          <p:nvPr/>
        </p:nvGrpSpPr>
        <p:grpSpPr>
          <a:xfrm>
            <a:off x="6800388" y="1978019"/>
            <a:ext cx="902071" cy="764814"/>
            <a:chOff x="5611625" y="1889950"/>
            <a:chExt cx="531850" cy="450925"/>
          </a:xfrm>
        </p:grpSpPr>
        <p:sp>
          <p:nvSpPr>
            <p:cNvPr id="13423" name="Google Shape;13423;p71"/>
            <p:cNvSpPr/>
            <p:nvPr/>
          </p:nvSpPr>
          <p:spPr>
            <a:xfrm>
              <a:off x="5611625" y="1924650"/>
              <a:ext cx="346825" cy="416225"/>
            </a:xfrm>
            <a:custGeom>
              <a:rect b="b" l="l" r="r" t="t"/>
              <a:pathLst>
                <a:path extrusionOk="0" h="16649" w="13873">
                  <a:moveTo>
                    <a:pt x="4161" y="0"/>
                  </a:moveTo>
                  <a:lnTo>
                    <a:pt x="4161" y="1388"/>
                  </a:lnTo>
                  <a:lnTo>
                    <a:pt x="2775" y="1388"/>
                  </a:lnTo>
                  <a:lnTo>
                    <a:pt x="2775" y="2775"/>
                  </a:lnTo>
                  <a:lnTo>
                    <a:pt x="1387" y="2775"/>
                  </a:lnTo>
                  <a:lnTo>
                    <a:pt x="1387" y="8324"/>
                  </a:lnTo>
                  <a:lnTo>
                    <a:pt x="2775" y="8324"/>
                  </a:lnTo>
                  <a:lnTo>
                    <a:pt x="2775" y="9249"/>
                  </a:lnTo>
                  <a:lnTo>
                    <a:pt x="2775" y="9712"/>
                  </a:lnTo>
                  <a:lnTo>
                    <a:pt x="2775" y="11099"/>
                  </a:lnTo>
                  <a:lnTo>
                    <a:pt x="1387" y="11099"/>
                  </a:lnTo>
                  <a:lnTo>
                    <a:pt x="1387" y="12486"/>
                  </a:lnTo>
                  <a:lnTo>
                    <a:pt x="1" y="12486"/>
                  </a:lnTo>
                  <a:lnTo>
                    <a:pt x="1" y="15260"/>
                  </a:lnTo>
                  <a:lnTo>
                    <a:pt x="1" y="16648"/>
                  </a:lnTo>
                  <a:lnTo>
                    <a:pt x="13873" y="16648"/>
                  </a:lnTo>
                  <a:lnTo>
                    <a:pt x="13873" y="15260"/>
                  </a:lnTo>
                  <a:lnTo>
                    <a:pt x="13873" y="12486"/>
                  </a:lnTo>
                  <a:lnTo>
                    <a:pt x="12486" y="12486"/>
                  </a:lnTo>
                  <a:lnTo>
                    <a:pt x="12486" y="11099"/>
                  </a:lnTo>
                  <a:lnTo>
                    <a:pt x="11098" y="11099"/>
                  </a:lnTo>
                  <a:lnTo>
                    <a:pt x="11098" y="9712"/>
                  </a:lnTo>
                  <a:lnTo>
                    <a:pt x="11098" y="9249"/>
                  </a:lnTo>
                  <a:lnTo>
                    <a:pt x="11098" y="8324"/>
                  </a:lnTo>
                  <a:lnTo>
                    <a:pt x="12486" y="8324"/>
                  </a:lnTo>
                  <a:lnTo>
                    <a:pt x="12486" y="2775"/>
                  </a:lnTo>
                  <a:lnTo>
                    <a:pt x="11098" y="2775"/>
                  </a:lnTo>
                  <a:lnTo>
                    <a:pt x="11098" y="1388"/>
                  </a:lnTo>
                  <a:lnTo>
                    <a:pt x="9712" y="1388"/>
                  </a:lnTo>
                  <a:lnTo>
                    <a:pt x="9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4" name="Google Shape;13424;p71"/>
            <p:cNvSpPr/>
            <p:nvPr/>
          </p:nvSpPr>
          <p:spPr>
            <a:xfrm>
              <a:off x="5646275" y="1924650"/>
              <a:ext cx="104100" cy="104075"/>
            </a:xfrm>
            <a:custGeom>
              <a:rect b="b" l="l" r="r" t="t"/>
              <a:pathLst>
                <a:path extrusionOk="0" h="4163" w="4164">
                  <a:moveTo>
                    <a:pt x="2775" y="0"/>
                  </a:moveTo>
                  <a:lnTo>
                    <a:pt x="2775" y="1388"/>
                  </a:lnTo>
                  <a:lnTo>
                    <a:pt x="1389" y="1388"/>
                  </a:lnTo>
                  <a:lnTo>
                    <a:pt x="1389" y="2775"/>
                  </a:lnTo>
                  <a:lnTo>
                    <a:pt x="1" y="2775"/>
                  </a:lnTo>
                  <a:lnTo>
                    <a:pt x="1" y="4163"/>
                  </a:lnTo>
                  <a:lnTo>
                    <a:pt x="2775" y="4163"/>
                  </a:lnTo>
                  <a:lnTo>
                    <a:pt x="2775" y="2775"/>
                  </a:lnTo>
                  <a:lnTo>
                    <a:pt x="4163" y="2775"/>
                  </a:lnTo>
                  <a:lnTo>
                    <a:pt x="4163" y="1388"/>
                  </a:lnTo>
                  <a:lnTo>
                    <a:pt x="41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5" name="Google Shape;13425;p71"/>
            <p:cNvSpPr/>
            <p:nvPr/>
          </p:nvSpPr>
          <p:spPr>
            <a:xfrm>
              <a:off x="5611625" y="2167425"/>
              <a:ext cx="104050" cy="104075"/>
            </a:xfrm>
            <a:custGeom>
              <a:rect b="b" l="l" r="r" t="t"/>
              <a:pathLst>
                <a:path extrusionOk="0" h="4163" w="4162">
                  <a:moveTo>
                    <a:pt x="2775" y="1"/>
                  </a:moveTo>
                  <a:lnTo>
                    <a:pt x="2775" y="1388"/>
                  </a:lnTo>
                  <a:lnTo>
                    <a:pt x="1387" y="1388"/>
                  </a:lnTo>
                  <a:lnTo>
                    <a:pt x="1387" y="2775"/>
                  </a:lnTo>
                  <a:lnTo>
                    <a:pt x="1" y="2775"/>
                  </a:lnTo>
                  <a:lnTo>
                    <a:pt x="1" y="4163"/>
                  </a:lnTo>
                  <a:lnTo>
                    <a:pt x="2775" y="4163"/>
                  </a:lnTo>
                  <a:lnTo>
                    <a:pt x="2775" y="2775"/>
                  </a:lnTo>
                  <a:lnTo>
                    <a:pt x="4161" y="2775"/>
                  </a:lnTo>
                  <a:lnTo>
                    <a:pt x="4161" y="1388"/>
                  </a:lnTo>
                  <a:lnTo>
                    <a:pt x="4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6" name="Google Shape;13426;p71"/>
            <p:cNvSpPr/>
            <p:nvPr/>
          </p:nvSpPr>
          <p:spPr>
            <a:xfrm>
              <a:off x="5900625" y="1889950"/>
              <a:ext cx="242850" cy="416225"/>
            </a:xfrm>
            <a:custGeom>
              <a:rect b="b" l="l" r="r" t="t"/>
              <a:pathLst>
                <a:path extrusionOk="0" h="16649" w="9714">
                  <a:moveTo>
                    <a:pt x="0" y="0"/>
                  </a:moveTo>
                  <a:lnTo>
                    <a:pt x="0" y="1388"/>
                  </a:lnTo>
                  <a:lnTo>
                    <a:pt x="1388" y="1388"/>
                  </a:lnTo>
                  <a:lnTo>
                    <a:pt x="1388" y="2776"/>
                  </a:lnTo>
                  <a:lnTo>
                    <a:pt x="2776" y="2776"/>
                  </a:lnTo>
                  <a:lnTo>
                    <a:pt x="2776" y="12487"/>
                  </a:lnTo>
                  <a:lnTo>
                    <a:pt x="3701" y="12487"/>
                  </a:lnTo>
                  <a:lnTo>
                    <a:pt x="3701" y="15262"/>
                  </a:lnTo>
                  <a:lnTo>
                    <a:pt x="3701" y="16186"/>
                  </a:lnTo>
                  <a:lnTo>
                    <a:pt x="3701" y="16648"/>
                  </a:lnTo>
                  <a:lnTo>
                    <a:pt x="9713" y="16648"/>
                  </a:lnTo>
                  <a:lnTo>
                    <a:pt x="9713" y="15262"/>
                  </a:lnTo>
                  <a:lnTo>
                    <a:pt x="9713" y="12487"/>
                  </a:lnTo>
                  <a:lnTo>
                    <a:pt x="8325" y="12487"/>
                  </a:lnTo>
                  <a:lnTo>
                    <a:pt x="8325" y="11100"/>
                  </a:lnTo>
                  <a:lnTo>
                    <a:pt x="6937" y="11100"/>
                  </a:lnTo>
                  <a:lnTo>
                    <a:pt x="6937" y="9712"/>
                  </a:lnTo>
                  <a:lnTo>
                    <a:pt x="6937" y="8787"/>
                  </a:lnTo>
                  <a:lnTo>
                    <a:pt x="6937" y="8325"/>
                  </a:lnTo>
                  <a:lnTo>
                    <a:pt x="8325" y="8325"/>
                  </a:lnTo>
                  <a:lnTo>
                    <a:pt x="8325" y="2776"/>
                  </a:lnTo>
                  <a:lnTo>
                    <a:pt x="6937" y="2776"/>
                  </a:lnTo>
                  <a:lnTo>
                    <a:pt x="6937" y="1388"/>
                  </a:lnTo>
                  <a:lnTo>
                    <a:pt x="5551" y="1388"/>
                  </a:lnTo>
                  <a:lnTo>
                    <a:pt x="55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7" name="Google Shape;13427;p71"/>
            <p:cNvSpPr/>
            <p:nvPr/>
          </p:nvSpPr>
          <p:spPr>
            <a:xfrm>
              <a:off x="5646275" y="1994000"/>
              <a:ext cx="34725" cy="138750"/>
            </a:xfrm>
            <a:custGeom>
              <a:rect b="b" l="l" r="r" t="t"/>
              <a:pathLst>
                <a:path extrusionOk="0" h="5550" w="1389">
                  <a:moveTo>
                    <a:pt x="1" y="1"/>
                  </a:moveTo>
                  <a:lnTo>
                    <a:pt x="1" y="5550"/>
                  </a:lnTo>
                  <a:lnTo>
                    <a:pt x="1389" y="5550"/>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8" name="Google Shape;13428;p71"/>
            <p:cNvSpPr/>
            <p:nvPr/>
          </p:nvSpPr>
          <p:spPr>
            <a:xfrm>
              <a:off x="5889075" y="1994000"/>
              <a:ext cx="34725" cy="138750"/>
            </a:xfrm>
            <a:custGeom>
              <a:rect b="b" l="l" r="r" t="t"/>
              <a:pathLst>
                <a:path extrusionOk="0" h="5550" w="1389">
                  <a:moveTo>
                    <a:pt x="0" y="1"/>
                  </a:moveTo>
                  <a:lnTo>
                    <a:pt x="0" y="5550"/>
                  </a:lnTo>
                  <a:lnTo>
                    <a:pt x="1388" y="5550"/>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9" name="Google Shape;13429;p71"/>
            <p:cNvSpPr/>
            <p:nvPr/>
          </p:nvSpPr>
          <p:spPr>
            <a:xfrm>
              <a:off x="5715650" y="1924650"/>
              <a:ext cx="138775" cy="34675"/>
            </a:xfrm>
            <a:custGeom>
              <a:rect b="b" l="l" r="r" t="t"/>
              <a:pathLst>
                <a:path extrusionOk="0" h="1387" w="5551">
                  <a:moveTo>
                    <a:pt x="0" y="0"/>
                  </a:moveTo>
                  <a:lnTo>
                    <a:pt x="0" y="1387"/>
                  </a:lnTo>
                  <a:lnTo>
                    <a:pt x="5551" y="1387"/>
                  </a:lnTo>
                  <a:lnTo>
                    <a:pt x="55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0" name="Google Shape;13430;p71"/>
            <p:cNvSpPr/>
            <p:nvPr/>
          </p:nvSpPr>
          <p:spPr>
            <a:xfrm>
              <a:off x="5680975" y="19593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1" name="Google Shape;13431;p71"/>
            <p:cNvSpPr/>
            <p:nvPr/>
          </p:nvSpPr>
          <p:spPr>
            <a:xfrm>
              <a:off x="5854400" y="19593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2" name="Google Shape;13432;p71"/>
            <p:cNvSpPr/>
            <p:nvPr/>
          </p:nvSpPr>
          <p:spPr>
            <a:xfrm>
              <a:off x="5819700" y="2132725"/>
              <a:ext cx="69400" cy="69425"/>
            </a:xfrm>
            <a:custGeom>
              <a:rect b="b" l="l" r="r" t="t"/>
              <a:pathLst>
                <a:path extrusionOk="0" h="2777" w="2776">
                  <a:moveTo>
                    <a:pt x="1389" y="1"/>
                  </a:moveTo>
                  <a:lnTo>
                    <a:pt x="1389" y="1389"/>
                  </a:lnTo>
                  <a:lnTo>
                    <a:pt x="1" y="1389"/>
                  </a:lnTo>
                  <a:lnTo>
                    <a:pt x="1" y="2776"/>
                  </a:lnTo>
                  <a:lnTo>
                    <a:pt x="2775" y="2776"/>
                  </a:lnTo>
                  <a:lnTo>
                    <a:pt x="2775" y="1389"/>
                  </a:lnTo>
                  <a:lnTo>
                    <a:pt x="2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3" name="Google Shape;13433;p71"/>
            <p:cNvSpPr/>
            <p:nvPr/>
          </p:nvSpPr>
          <p:spPr>
            <a:xfrm>
              <a:off x="5646275" y="2202125"/>
              <a:ext cx="34725" cy="34675"/>
            </a:xfrm>
            <a:custGeom>
              <a:rect b="b" l="l" r="r" t="t"/>
              <a:pathLst>
                <a:path extrusionOk="0" h="1387" w="1389">
                  <a:moveTo>
                    <a:pt x="1" y="0"/>
                  </a:moveTo>
                  <a:lnTo>
                    <a:pt x="1" y="1387"/>
                  </a:lnTo>
                  <a:lnTo>
                    <a:pt x="1389" y="1387"/>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4" name="Google Shape;13434;p71"/>
            <p:cNvSpPr/>
            <p:nvPr/>
          </p:nvSpPr>
          <p:spPr>
            <a:xfrm>
              <a:off x="5889075" y="2202125"/>
              <a:ext cx="34725" cy="34675"/>
            </a:xfrm>
            <a:custGeom>
              <a:rect b="b" l="l" r="r" t="t"/>
              <a:pathLst>
                <a:path extrusionOk="0" h="1387" w="1389">
                  <a:moveTo>
                    <a:pt x="0" y="0"/>
                  </a:moveTo>
                  <a:lnTo>
                    <a:pt x="0" y="1387"/>
                  </a:lnTo>
                  <a:lnTo>
                    <a:pt x="1388" y="1387"/>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5" name="Google Shape;13435;p71"/>
            <p:cNvSpPr/>
            <p:nvPr/>
          </p:nvSpPr>
          <p:spPr>
            <a:xfrm>
              <a:off x="5611625" y="2236775"/>
              <a:ext cx="346825" cy="104100"/>
            </a:xfrm>
            <a:custGeom>
              <a:rect b="b" l="l" r="r" t="t"/>
              <a:pathLst>
                <a:path extrusionOk="0" h="4164" w="13873">
                  <a:moveTo>
                    <a:pt x="1" y="1"/>
                  </a:moveTo>
                  <a:lnTo>
                    <a:pt x="1" y="2775"/>
                  </a:lnTo>
                  <a:lnTo>
                    <a:pt x="1" y="4163"/>
                  </a:lnTo>
                  <a:lnTo>
                    <a:pt x="13873" y="4163"/>
                  </a:lnTo>
                  <a:lnTo>
                    <a:pt x="13873" y="2775"/>
                  </a:lnTo>
                  <a:lnTo>
                    <a:pt x="13873" y="1"/>
                  </a:lnTo>
                  <a:lnTo>
                    <a:pt x="12486" y="1"/>
                  </a:lnTo>
                  <a:lnTo>
                    <a:pt x="12486" y="2775"/>
                  </a:lnTo>
                  <a:lnTo>
                    <a:pt x="1387" y="2775"/>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6" name="Google Shape;13436;p71"/>
            <p:cNvSpPr/>
            <p:nvPr/>
          </p:nvSpPr>
          <p:spPr>
            <a:xfrm>
              <a:off x="5680975" y="2132725"/>
              <a:ext cx="69400" cy="69425"/>
            </a:xfrm>
            <a:custGeom>
              <a:rect b="b" l="l" r="r" t="t"/>
              <a:pathLst>
                <a:path extrusionOk="0" h="2777" w="2776">
                  <a:moveTo>
                    <a:pt x="1" y="1"/>
                  </a:moveTo>
                  <a:lnTo>
                    <a:pt x="1" y="1389"/>
                  </a:lnTo>
                  <a:lnTo>
                    <a:pt x="1" y="2776"/>
                  </a:lnTo>
                  <a:lnTo>
                    <a:pt x="2775" y="2776"/>
                  </a:lnTo>
                  <a:lnTo>
                    <a:pt x="2775"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7" name="Google Shape;13437;p71"/>
            <p:cNvSpPr/>
            <p:nvPr/>
          </p:nvSpPr>
          <p:spPr>
            <a:xfrm>
              <a:off x="6074050" y="1959350"/>
              <a:ext cx="34725" cy="138750"/>
            </a:xfrm>
            <a:custGeom>
              <a:rect b="b" l="l" r="r" t="t"/>
              <a:pathLst>
                <a:path extrusionOk="0" h="5550" w="1389">
                  <a:moveTo>
                    <a:pt x="0" y="0"/>
                  </a:moveTo>
                  <a:lnTo>
                    <a:pt x="0" y="5549"/>
                  </a:lnTo>
                  <a:lnTo>
                    <a:pt x="1388" y="5549"/>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8" name="Google Shape;13438;p71"/>
            <p:cNvSpPr/>
            <p:nvPr/>
          </p:nvSpPr>
          <p:spPr>
            <a:xfrm>
              <a:off x="5900625" y="1889950"/>
              <a:ext cx="138775" cy="34725"/>
            </a:xfrm>
            <a:custGeom>
              <a:rect b="b" l="l" r="r" t="t"/>
              <a:pathLst>
                <a:path extrusionOk="0" h="1389" w="5551">
                  <a:moveTo>
                    <a:pt x="0" y="0"/>
                  </a:moveTo>
                  <a:lnTo>
                    <a:pt x="0" y="1388"/>
                  </a:lnTo>
                  <a:lnTo>
                    <a:pt x="5551" y="1388"/>
                  </a:lnTo>
                  <a:lnTo>
                    <a:pt x="55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9" name="Google Shape;13439;p71"/>
            <p:cNvSpPr/>
            <p:nvPr/>
          </p:nvSpPr>
          <p:spPr>
            <a:xfrm>
              <a:off x="6039375" y="19246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0" name="Google Shape;13440;p71"/>
            <p:cNvSpPr/>
            <p:nvPr/>
          </p:nvSpPr>
          <p:spPr>
            <a:xfrm>
              <a:off x="6004675" y="2098075"/>
              <a:ext cx="69400" cy="69375"/>
            </a:xfrm>
            <a:custGeom>
              <a:rect b="b" l="l" r="r" t="t"/>
              <a:pathLst>
                <a:path extrusionOk="0" h="2775" w="2776">
                  <a:moveTo>
                    <a:pt x="1389" y="0"/>
                  </a:moveTo>
                  <a:lnTo>
                    <a:pt x="1389" y="1387"/>
                  </a:lnTo>
                  <a:lnTo>
                    <a:pt x="1" y="1387"/>
                  </a:lnTo>
                  <a:lnTo>
                    <a:pt x="1" y="2775"/>
                  </a:lnTo>
                  <a:lnTo>
                    <a:pt x="2775" y="2775"/>
                  </a:lnTo>
                  <a:lnTo>
                    <a:pt x="2775" y="1387"/>
                  </a:lnTo>
                  <a:lnTo>
                    <a:pt x="2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1" name="Google Shape;13441;p71"/>
            <p:cNvSpPr/>
            <p:nvPr/>
          </p:nvSpPr>
          <p:spPr>
            <a:xfrm>
              <a:off x="6074050" y="2167425"/>
              <a:ext cx="34725" cy="34725"/>
            </a:xfrm>
            <a:custGeom>
              <a:rect b="b" l="l" r="r" t="t"/>
              <a:pathLst>
                <a:path extrusionOk="0" h="1389" w="1389">
                  <a:moveTo>
                    <a:pt x="0" y="1"/>
                  </a:moveTo>
                  <a:lnTo>
                    <a:pt x="0" y="1388"/>
                  </a:lnTo>
                  <a:lnTo>
                    <a:pt x="1388" y="1388"/>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2" name="Google Shape;13442;p71"/>
            <p:cNvSpPr/>
            <p:nvPr/>
          </p:nvSpPr>
          <p:spPr>
            <a:xfrm>
              <a:off x="5993125" y="2202125"/>
              <a:ext cx="150350" cy="104050"/>
            </a:xfrm>
            <a:custGeom>
              <a:rect b="b" l="l" r="r" t="t"/>
              <a:pathLst>
                <a:path extrusionOk="0" h="4162" w="6014">
                  <a:moveTo>
                    <a:pt x="4625" y="0"/>
                  </a:moveTo>
                  <a:lnTo>
                    <a:pt x="4625" y="2775"/>
                  </a:lnTo>
                  <a:lnTo>
                    <a:pt x="1" y="2775"/>
                  </a:lnTo>
                  <a:lnTo>
                    <a:pt x="1" y="4161"/>
                  </a:lnTo>
                  <a:lnTo>
                    <a:pt x="6013" y="4161"/>
                  </a:lnTo>
                  <a:lnTo>
                    <a:pt x="6013" y="2775"/>
                  </a:lnTo>
                  <a:lnTo>
                    <a:pt x="60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43" name="Google Shape;13443;p71"/>
          <p:cNvSpPr/>
          <p:nvPr/>
        </p:nvSpPr>
        <p:spPr>
          <a:xfrm rot="5400000">
            <a:off x="7512425" y="1655200"/>
            <a:ext cx="391800" cy="391800"/>
          </a:xfrm>
          <a:prstGeom prst="halfFrame">
            <a:avLst>
              <a:gd fmla="val 22223" name="adj1"/>
              <a:gd fmla="val 2222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4" name="Google Shape;13444;p71"/>
          <p:cNvSpPr/>
          <p:nvPr/>
        </p:nvSpPr>
        <p:spPr>
          <a:xfrm rot="-5400000">
            <a:off x="6598625" y="2569000"/>
            <a:ext cx="391800" cy="391800"/>
          </a:xfrm>
          <a:prstGeom prst="halfFrame">
            <a:avLst>
              <a:gd fmla="val 22223" name="adj1"/>
              <a:gd fmla="val 2222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5" name="Google Shape;13445;p71"/>
          <p:cNvSpPr txBox="1"/>
          <p:nvPr>
            <p:ph idx="3" type="title"/>
          </p:nvPr>
        </p:nvSpPr>
        <p:spPr>
          <a:xfrm>
            <a:off x="3094813" y="3156450"/>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Available Pillars</a:t>
            </a:r>
            <a:endParaRPr/>
          </a:p>
        </p:txBody>
      </p:sp>
      <p:sp>
        <p:nvSpPr>
          <p:cNvPr id="13446" name="Google Shape;13446;p71"/>
          <p:cNvSpPr txBox="1"/>
          <p:nvPr>
            <p:ph idx="4" type="subTitle"/>
          </p:nvPr>
        </p:nvSpPr>
        <p:spPr>
          <a:xfrm>
            <a:off x="3094825" y="3529800"/>
            <a:ext cx="3183000" cy="110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Team should recognize their creative or production capabilities. For example: a music based game is poor if the team lacks musical capabilities. </a:t>
            </a:r>
            <a:endParaRPr/>
          </a:p>
          <a:p>
            <a:pPr indent="0" lvl="0" marL="0" rtl="0" algn="ctr">
              <a:spcBef>
                <a:spcPts val="0"/>
              </a:spcBef>
              <a:spcAft>
                <a:spcPts val="0"/>
              </a:spcAft>
              <a:buNone/>
            </a:pPr>
            <a:r>
              <a:t/>
            </a:r>
            <a:endParaRPr/>
          </a:p>
        </p:txBody>
      </p:sp>
      <p:grpSp>
        <p:nvGrpSpPr>
          <p:cNvPr id="13447" name="Google Shape;13447;p71"/>
          <p:cNvGrpSpPr/>
          <p:nvPr/>
        </p:nvGrpSpPr>
        <p:grpSpPr>
          <a:xfrm>
            <a:off x="4188175" y="2016869"/>
            <a:ext cx="902071" cy="764814"/>
            <a:chOff x="5611625" y="1889950"/>
            <a:chExt cx="531850" cy="450925"/>
          </a:xfrm>
        </p:grpSpPr>
        <p:sp>
          <p:nvSpPr>
            <p:cNvPr id="13448" name="Google Shape;13448;p71"/>
            <p:cNvSpPr/>
            <p:nvPr/>
          </p:nvSpPr>
          <p:spPr>
            <a:xfrm>
              <a:off x="5611625" y="1924650"/>
              <a:ext cx="346825" cy="416225"/>
            </a:xfrm>
            <a:custGeom>
              <a:rect b="b" l="l" r="r" t="t"/>
              <a:pathLst>
                <a:path extrusionOk="0" h="16649" w="13873">
                  <a:moveTo>
                    <a:pt x="4161" y="0"/>
                  </a:moveTo>
                  <a:lnTo>
                    <a:pt x="4161" y="1388"/>
                  </a:lnTo>
                  <a:lnTo>
                    <a:pt x="2775" y="1388"/>
                  </a:lnTo>
                  <a:lnTo>
                    <a:pt x="2775" y="2775"/>
                  </a:lnTo>
                  <a:lnTo>
                    <a:pt x="1387" y="2775"/>
                  </a:lnTo>
                  <a:lnTo>
                    <a:pt x="1387" y="8324"/>
                  </a:lnTo>
                  <a:lnTo>
                    <a:pt x="2775" y="8324"/>
                  </a:lnTo>
                  <a:lnTo>
                    <a:pt x="2775" y="9249"/>
                  </a:lnTo>
                  <a:lnTo>
                    <a:pt x="2775" y="9712"/>
                  </a:lnTo>
                  <a:lnTo>
                    <a:pt x="2775" y="11099"/>
                  </a:lnTo>
                  <a:lnTo>
                    <a:pt x="1387" y="11099"/>
                  </a:lnTo>
                  <a:lnTo>
                    <a:pt x="1387" y="12486"/>
                  </a:lnTo>
                  <a:lnTo>
                    <a:pt x="1" y="12486"/>
                  </a:lnTo>
                  <a:lnTo>
                    <a:pt x="1" y="15260"/>
                  </a:lnTo>
                  <a:lnTo>
                    <a:pt x="1" y="16648"/>
                  </a:lnTo>
                  <a:lnTo>
                    <a:pt x="13873" y="16648"/>
                  </a:lnTo>
                  <a:lnTo>
                    <a:pt x="13873" y="15260"/>
                  </a:lnTo>
                  <a:lnTo>
                    <a:pt x="13873" y="12486"/>
                  </a:lnTo>
                  <a:lnTo>
                    <a:pt x="12486" y="12486"/>
                  </a:lnTo>
                  <a:lnTo>
                    <a:pt x="12486" y="11099"/>
                  </a:lnTo>
                  <a:lnTo>
                    <a:pt x="11098" y="11099"/>
                  </a:lnTo>
                  <a:lnTo>
                    <a:pt x="11098" y="9712"/>
                  </a:lnTo>
                  <a:lnTo>
                    <a:pt x="11098" y="9249"/>
                  </a:lnTo>
                  <a:lnTo>
                    <a:pt x="11098" y="8324"/>
                  </a:lnTo>
                  <a:lnTo>
                    <a:pt x="12486" y="8324"/>
                  </a:lnTo>
                  <a:lnTo>
                    <a:pt x="12486" y="2775"/>
                  </a:lnTo>
                  <a:lnTo>
                    <a:pt x="11098" y="2775"/>
                  </a:lnTo>
                  <a:lnTo>
                    <a:pt x="11098" y="1388"/>
                  </a:lnTo>
                  <a:lnTo>
                    <a:pt x="9712" y="1388"/>
                  </a:lnTo>
                  <a:lnTo>
                    <a:pt x="9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9" name="Google Shape;13449;p71"/>
            <p:cNvSpPr/>
            <p:nvPr/>
          </p:nvSpPr>
          <p:spPr>
            <a:xfrm>
              <a:off x="5646275" y="1924650"/>
              <a:ext cx="104100" cy="104075"/>
            </a:xfrm>
            <a:custGeom>
              <a:rect b="b" l="l" r="r" t="t"/>
              <a:pathLst>
                <a:path extrusionOk="0" h="4163" w="4164">
                  <a:moveTo>
                    <a:pt x="2775" y="0"/>
                  </a:moveTo>
                  <a:lnTo>
                    <a:pt x="2775" y="1388"/>
                  </a:lnTo>
                  <a:lnTo>
                    <a:pt x="1389" y="1388"/>
                  </a:lnTo>
                  <a:lnTo>
                    <a:pt x="1389" y="2775"/>
                  </a:lnTo>
                  <a:lnTo>
                    <a:pt x="1" y="2775"/>
                  </a:lnTo>
                  <a:lnTo>
                    <a:pt x="1" y="4163"/>
                  </a:lnTo>
                  <a:lnTo>
                    <a:pt x="2775" y="4163"/>
                  </a:lnTo>
                  <a:lnTo>
                    <a:pt x="2775" y="2775"/>
                  </a:lnTo>
                  <a:lnTo>
                    <a:pt x="4163" y="2775"/>
                  </a:lnTo>
                  <a:lnTo>
                    <a:pt x="4163" y="1388"/>
                  </a:lnTo>
                  <a:lnTo>
                    <a:pt x="41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0" name="Google Shape;13450;p71"/>
            <p:cNvSpPr/>
            <p:nvPr/>
          </p:nvSpPr>
          <p:spPr>
            <a:xfrm>
              <a:off x="5611625" y="2167425"/>
              <a:ext cx="104050" cy="104075"/>
            </a:xfrm>
            <a:custGeom>
              <a:rect b="b" l="l" r="r" t="t"/>
              <a:pathLst>
                <a:path extrusionOk="0" h="4163" w="4162">
                  <a:moveTo>
                    <a:pt x="2775" y="1"/>
                  </a:moveTo>
                  <a:lnTo>
                    <a:pt x="2775" y="1388"/>
                  </a:lnTo>
                  <a:lnTo>
                    <a:pt x="1387" y="1388"/>
                  </a:lnTo>
                  <a:lnTo>
                    <a:pt x="1387" y="2775"/>
                  </a:lnTo>
                  <a:lnTo>
                    <a:pt x="1" y="2775"/>
                  </a:lnTo>
                  <a:lnTo>
                    <a:pt x="1" y="4163"/>
                  </a:lnTo>
                  <a:lnTo>
                    <a:pt x="2775" y="4163"/>
                  </a:lnTo>
                  <a:lnTo>
                    <a:pt x="2775" y="2775"/>
                  </a:lnTo>
                  <a:lnTo>
                    <a:pt x="4161" y="2775"/>
                  </a:lnTo>
                  <a:lnTo>
                    <a:pt x="4161" y="1388"/>
                  </a:lnTo>
                  <a:lnTo>
                    <a:pt x="4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1" name="Google Shape;13451;p71"/>
            <p:cNvSpPr/>
            <p:nvPr/>
          </p:nvSpPr>
          <p:spPr>
            <a:xfrm>
              <a:off x="5900625" y="1889950"/>
              <a:ext cx="242850" cy="416225"/>
            </a:xfrm>
            <a:custGeom>
              <a:rect b="b" l="l" r="r" t="t"/>
              <a:pathLst>
                <a:path extrusionOk="0" h="16649" w="9714">
                  <a:moveTo>
                    <a:pt x="0" y="0"/>
                  </a:moveTo>
                  <a:lnTo>
                    <a:pt x="0" y="1388"/>
                  </a:lnTo>
                  <a:lnTo>
                    <a:pt x="1388" y="1388"/>
                  </a:lnTo>
                  <a:lnTo>
                    <a:pt x="1388" y="2776"/>
                  </a:lnTo>
                  <a:lnTo>
                    <a:pt x="2776" y="2776"/>
                  </a:lnTo>
                  <a:lnTo>
                    <a:pt x="2776" y="12487"/>
                  </a:lnTo>
                  <a:lnTo>
                    <a:pt x="3701" y="12487"/>
                  </a:lnTo>
                  <a:lnTo>
                    <a:pt x="3701" y="15262"/>
                  </a:lnTo>
                  <a:lnTo>
                    <a:pt x="3701" y="16186"/>
                  </a:lnTo>
                  <a:lnTo>
                    <a:pt x="3701" y="16648"/>
                  </a:lnTo>
                  <a:lnTo>
                    <a:pt x="9713" y="16648"/>
                  </a:lnTo>
                  <a:lnTo>
                    <a:pt x="9713" y="15262"/>
                  </a:lnTo>
                  <a:lnTo>
                    <a:pt x="9713" y="12487"/>
                  </a:lnTo>
                  <a:lnTo>
                    <a:pt x="8325" y="12487"/>
                  </a:lnTo>
                  <a:lnTo>
                    <a:pt x="8325" y="11100"/>
                  </a:lnTo>
                  <a:lnTo>
                    <a:pt x="6937" y="11100"/>
                  </a:lnTo>
                  <a:lnTo>
                    <a:pt x="6937" y="9712"/>
                  </a:lnTo>
                  <a:lnTo>
                    <a:pt x="6937" y="8787"/>
                  </a:lnTo>
                  <a:lnTo>
                    <a:pt x="6937" y="8325"/>
                  </a:lnTo>
                  <a:lnTo>
                    <a:pt x="8325" y="8325"/>
                  </a:lnTo>
                  <a:lnTo>
                    <a:pt x="8325" y="2776"/>
                  </a:lnTo>
                  <a:lnTo>
                    <a:pt x="6937" y="2776"/>
                  </a:lnTo>
                  <a:lnTo>
                    <a:pt x="6937" y="1388"/>
                  </a:lnTo>
                  <a:lnTo>
                    <a:pt x="5551" y="1388"/>
                  </a:lnTo>
                  <a:lnTo>
                    <a:pt x="55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2" name="Google Shape;13452;p71"/>
            <p:cNvSpPr/>
            <p:nvPr/>
          </p:nvSpPr>
          <p:spPr>
            <a:xfrm>
              <a:off x="5646275" y="1994000"/>
              <a:ext cx="34725" cy="138750"/>
            </a:xfrm>
            <a:custGeom>
              <a:rect b="b" l="l" r="r" t="t"/>
              <a:pathLst>
                <a:path extrusionOk="0" h="5550" w="1389">
                  <a:moveTo>
                    <a:pt x="1" y="1"/>
                  </a:moveTo>
                  <a:lnTo>
                    <a:pt x="1" y="5550"/>
                  </a:lnTo>
                  <a:lnTo>
                    <a:pt x="1389" y="5550"/>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3" name="Google Shape;13453;p71"/>
            <p:cNvSpPr/>
            <p:nvPr/>
          </p:nvSpPr>
          <p:spPr>
            <a:xfrm>
              <a:off x="5889075" y="1994000"/>
              <a:ext cx="34725" cy="138750"/>
            </a:xfrm>
            <a:custGeom>
              <a:rect b="b" l="l" r="r" t="t"/>
              <a:pathLst>
                <a:path extrusionOk="0" h="5550" w="1389">
                  <a:moveTo>
                    <a:pt x="0" y="1"/>
                  </a:moveTo>
                  <a:lnTo>
                    <a:pt x="0" y="5550"/>
                  </a:lnTo>
                  <a:lnTo>
                    <a:pt x="1388" y="5550"/>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4" name="Google Shape;13454;p71"/>
            <p:cNvSpPr/>
            <p:nvPr/>
          </p:nvSpPr>
          <p:spPr>
            <a:xfrm>
              <a:off x="5715650" y="1924650"/>
              <a:ext cx="138775" cy="34675"/>
            </a:xfrm>
            <a:custGeom>
              <a:rect b="b" l="l" r="r" t="t"/>
              <a:pathLst>
                <a:path extrusionOk="0" h="1387" w="5551">
                  <a:moveTo>
                    <a:pt x="0" y="0"/>
                  </a:moveTo>
                  <a:lnTo>
                    <a:pt x="0" y="1387"/>
                  </a:lnTo>
                  <a:lnTo>
                    <a:pt x="5551" y="1387"/>
                  </a:lnTo>
                  <a:lnTo>
                    <a:pt x="55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5" name="Google Shape;13455;p71"/>
            <p:cNvSpPr/>
            <p:nvPr/>
          </p:nvSpPr>
          <p:spPr>
            <a:xfrm>
              <a:off x="5680975" y="19593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6" name="Google Shape;13456;p71"/>
            <p:cNvSpPr/>
            <p:nvPr/>
          </p:nvSpPr>
          <p:spPr>
            <a:xfrm>
              <a:off x="5854400" y="19593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7" name="Google Shape;13457;p71"/>
            <p:cNvSpPr/>
            <p:nvPr/>
          </p:nvSpPr>
          <p:spPr>
            <a:xfrm>
              <a:off x="5819700" y="2132725"/>
              <a:ext cx="69400" cy="69425"/>
            </a:xfrm>
            <a:custGeom>
              <a:rect b="b" l="l" r="r" t="t"/>
              <a:pathLst>
                <a:path extrusionOk="0" h="2777" w="2776">
                  <a:moveTo>
                    <a:pt x="1389" y="1"/>
                  </a:moveTo>
                  <a:lnTo>
                    <a:pt x="1389" y="1389"/>
                  </a:lnTo>
                  <a:lnTo>
                    <a:pt x="1" y="1389"/>
                  </a:lnTo>
                  <a:lnTo>
                    <a:pt x="1" y="2776"/>
                  </a:lnTo>
                  <a:lnTo>
                    <a:pt x="2775" y="2776"/>
                  </a:lnTo>
                  <a:lnTo>
                    <a:pt x="2775" y="1389"/>
                  </a:lnTo>
                  <a:lnTo>
                    <a:pt x="2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8" name="Google Shape;13458;p71"/>
            <p:cNvSpPr/>
            <p:nvPr/>
          </p:nvSpPr>
          <p:spPr>
            <a:xfrm>
              <a:off x="5646275" y="2202125"/>
              <a:ext cx="34725" cy="34675"/>
            </a:xfrm>
            <a:custGeom>
              <a:rect b="b" l="l" r="r" t="t"/>
              <a:pathLst>
                <a:path extrusionOk="0" h="1387" w="1389">
                  <a:moveTo>
                    <a:pt x="1" y="0"/>
                  </a:moveTo>
                  <a:lnTo>
                    <a:pt x="1" y="1387"/>
                  </a:lnTo>
                  <a:lnTo>
                    <a:pt x="1389" y="1387"/>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9" name="Google Shape;13459;p71"/>
            <p:cNvSpPr/>
            <p:nvPr/>
          </p:nvSpPr>
          <p:spPr>
            <a:xfrm>
              <a:off x="5889075" y="2202125"/>
              <a:ext cx="34725" cy="34675"/>
            </a:xfrm>
            <a:custGeom>
              <a:rect b="b" l="l" r="r" t="t"/>
              <a:pathLst>
                <a:path extrusionOk="0" h="1387" w="1389">
                  <a:moveTo>
                    <a:pt x="0" y="0"/>
                  </a:moveTo>
                  <a:lnTo>
                    <a:pt x="0" y="1387"/>
                  </a:lnTo>
                  <a:lnTo>
                    <a:pt x="1388" y="1387"/>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0" name="Google Shape;13460;p71"/>
            <p:cNvSpPr/>
            <p:nvPr/>
          </p:nvSpPr>
          <p:spPr>
            <a:xfrm>
              <a:off x="5611625" y="2236775"/>
              <a:ext cx="346825" cy="104100"/>
            </a:xfrm>
            <a:custGeom>
              <a:rect b="b" l="l" r="r" t="t"/>
              <a:pathLst>
                <a:path extrusionOk="0" h="4164" w="13873">
                  <a:moveTo>
                    <a:pt x="1" y="1"/>
                  </a:moveTo>
                  <a:lnTo>
                    <a:pt x="1" y="2775"/>
                  </a:lnTo>
                  <a:lnTo>
                    <a:pt x="1" y="4163"/>
                  </a:lnTo>
                  <a:lnTo>
                    <a:pt x="13873" y="4163"/>
                  </a:lnTo>
                  <a:lnTo>
                    <a:pt x="13873" y="2775"/>
                  </a:lnTo>
                  <a:lnTo>
                    <a:pt x="13873" y="1"/>
                  </a:lnTo>
                  <a:lnTo>
                    <a:pt x="12486" y="1"/>
                  </a:lnTo>
                  <a:lnTo>
                    <a:pt x="12486" y="2775"/>
                  </a:lnTo>
                  <a:lnTo>
                    <a:pt x="1387" y="2775"/>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1" name="Google Shape;13461;p71"/>
            <p:cNvSpPr/>
            <p:nvPr/>
          </p:nvSpPr>
          <p:spPr>
            <a:xfrm>
              <a:off x="5680975" y="2132725"/>
              <a:ext cx="69400" cy="69425"/>
            </a:xfrm>
            <a:custGeom>
              <a:rect b="b" l="l" r="r" t="t"/>
              <a:pathLst>
                <a:path extrusionOk="0" h="2777" w="2776">
                  <a:moveTo>
                    <a:pt x="1" y="1"/>
                  </a:moveTo>
                  <a:lnTo>
                    <a:pt x="1" y="1389"/>
                  </a:lnTo>
                  <a:lnTo>
                    <a:pt x="1" y="2776"/>
                  </a:lnTo>
                  <a:lnTo>
                    <a:pt x="2775" y="2776"/>
                  </a:lnTo>
                  <a:lnTo>
                    <a:pt x="2775"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2" name="Google Shape;13462;p71"/>
            <p:cNvSpPr/>
            <p:nvPr/>
          </p:nvSpPr>
          <p:spPr>
            <a:xfrm>
              <a:off x="6074050" y="1959350"/>
              <a:ext cx="34725" cy="138750"/>
            </a:xfrm>
            <a:custGeom>
              <a:rect b="b" l="l" r="r" t="t"/>
              <a:pathLst>
                <a:path extrusionOk="0" h="5550" w="1389">
                  <a:moveTo>
                    <a:pt x="0" y="0"/>
                  </a:moveTo>
                  <a:lnTo>
                    <a:pt x="0" y="5549"/>
                  </a:lnTo>
                  <a:lnTo>
                    <a:pt x="1388" y="5549"/>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3" name="Google Shape;13463;p71"/>
            <p:cNvSpPr/>
            <p:nvPr/>
          </p:nvSpPr>
          <p:spPr>
            <a:xfrm>
              <a:off x="5900625" y="1889950"/>
              <a:ext cx="138775" cy="34725"/>
            </a:xfrm>
            <a:custGeom>
              <a:rect b="b" l="l" r="r" t="t"/>
              <a:pathLst>
                <a:path extrusionOk="0" h="1389" w="5551">
                  <a:moveTo>
                    <a:pt x="0" y="0"/>
                  </a:moveTo>
                  <a:lnTo>
                    <a:pt x="0" y="1388"/>
                  </a:lnTo>
                  <a:lnTo>
                    <a:pt x="5551" y="1388"/>
                  </a:lnTo>
                  <a:lnTo>
                    <a:pt x="55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4" name="Google Shape;13464;p71"/>
            <p:cNvSpPr/>
            <p:nvPr/>
          </p:nvSpPr>
          <p:spPr>
            <a:xfrm>
              <a:off x="6039375" y="19246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5" name="Google Shape;13465;p71"/>
            <p:cNvSpPr/>
            <p:nvPr/>
          </p:nvSpPr>
          <p:spPr>
            <a:xfrm>
              <a:off x="6004675" y="2098075"/>
              <a:ext cx="69400" cy="69375"/>
            </a:xfrm>
            <a:custGeom>
              <a:rect b="b" l="l" r="r" t="t"/>
              <a:pathLst>
                <a:path extrusionOk="0" h="2775" w="2776">
                  <a:moveTo>
                    <a:pt x="1389" y="0"/>
                  </a:moveTo>
                  <a:lnTo>
                    <a:pt x="1389" y="1387"/>
                  </a:lnTo>
                  <a:lnTo>
                    <a:pt x="1" y="1387"/>
                  </a:lnTo>
                  <a:lnTo>
                    <a:pt x="1" y="2775"/>
                  </a:lnTo>
                  <a:lnTo>
                    <a:pt x="2775" y="2775"/>
                  </a:lnTo>
                  <a:lnTo>
                    <a:pt x="2775" y="1387"/>
                  </a:lnTo>
                  <a:lnTo>
                    <a:pt x="2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6" name="Google Shape;13466;p71"/>
            <p:cNvSpPr/>
            <p:nvPr/>
          </p:nvSpPr>
          <p:spPr>
            <a:xfrm>
              <a:off x="6074050" y="2167425"/>
              <a:ext cx="34725" cy="34725"/>
            </a:xfrm>
            <a:custGeom>
              <a:rect b="b" l="l" r="r" t="t"/>
              <a:pathLst>
                <a:path extrusionOk="0" h="1389" w="1389">
                  <a:moveTo>
                    <a:pt x="0" y="1"/>
                  </a:moveTo>
                  <a:lnTo>
                    <a:pt x="0" y="1388"/>
                  </a:lnTo>
                  <a:lnTo>
                    <a:pt x="1388" y="1388"/>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7" name="Google Shape;13467;p71"/>
            <p:cNvSpPr/>
            <p:nvPr/>
          </p:nvSpPr>
          <p:spPr>
            <a:xfrm>
              <a:off x="5993125" y="2202125"/>
              <a:ext cx="150350" cy="104050"/>
            </a:xfrm>
            <a:custGeom>
              <a:rect b="b" l="l" r="r" t="t"/>
              <a:pathLst>
                <a:path extrusionOk="0" h="4162" w="6014">
                  <a:moveTo>
                    <a:pt x="4625" y="0"/>
                  </a:moveTo>
                  <a:lnTo>
                    <a:pt x="4625" y="2775"/>
                  </a:lnTo>
                  <a:lnTo>
                    <a:pt x="1" y="2775"/>
                  </a:lnTo>
                  <a:lnTo>
                    <a:pt x="1" y="4161"/>
                  </a:lnTo>
                  <a:lnTo>
                    <a:pt x="6013" y="4161"/>
                  </a:lnTo>
                  <a:lnTo>
                    <a:pt x="6013" y="2775"/>
                  </a:lnTo>
                  <a:lnTo>
                    <a:pt x="60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68" name="Google Shape;13468;p71"/>
          <p:cNvSpPr/>
          <p:nvPr/>
        </p:nvSpPr>
        <p:spPr>
          <a:xfrm rot="5400000">
            <a:off x="4900213" y="1694050"/>
            <a:ext cx="391800" cy="391800"/>
          </a:xfrm>
          <a:prstGeom prst="halfFrame">
            <a:avLst>
              <a:gd fmla="val 22223" name="adj1"/>
              <a:gd fmla="val 2222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9" name="Google Shape;13469;p71"/>
          <p:cNvSpPr/>
          <p:nvPr/>
        </p:nvSpPr>
        <p:spPr>
          <a:xfrm rot="-5400000">
            <a:off x="3796375" y="2607850"/>
            <a:ext cx="391800" cy="391800"/>
          </a:xfrm>
          <a:prstGeom prst="halfFrame">
            <a:avLst>
              <a:gd fmla="val 22223" name="adj1"/>
              <a:gd fmla="val 2222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0" name="Google Shape;13470;p71"/>
          <p:cNvSpPr txBox="1"/>
          <p:nvPr>
            <p:ph idx="3" type="title"/>
          </p:nvPr>
        </p:nvSpPr>
        <p:spPr>
          <a:xfrm>
            <a:off x="271438" y="3156450"/>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Competitive</a:t>
            </a:r>
            <a:r>
              <a:rPr lang="en"/>
              <a:t> Analysis</a:t>
            </a:r>
            <a:endParaRPr/>
          </a:p>
        </p:txBody>
      </p:sp>
      <p:sp>
        <p:nvSpPr>
          <p:cNvPr id="13471" name="Google Shape;13471;p71"/>
          <p:cNvSpPr txBox="1"/>
          <p:nvPr>
            <p:ph idx="4" type="subTitle"/>
          </p:nvPr>
        </p:nvSpPr>
        <p:spPr>
          <a:xfrm>
            <a:off x="591900" y="3529800"/>
            <a:ext cx="2408700" cy="110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Team should analyze the genre´s market and look for trends in game pillar types.</a:t>
            </a:r>
            <a:endParaRPr/>
          </a:p>
          <a:p>
            <a:pPr indent="0" lvl="0" marL="0" rtl="0" algn="ctr">
              <a:spcBef>
                <a:spcPts val="0"/>
              </a:spcBef>
              <a:spcAft>
                <a:spcPts val="0"/>
              </a:spcAft>
              <a:buNone/>
            </a:pPr>
            <a:r>
              <a:t/>
            </a:r>
            <a:endParaRPr/>
          </a:p>
        </p:txBody>
      </p:sp>
      <p:grpSp>
        <p:nvGrpSpPr>
          <p:cNvPr id="13472" name="Google Shape;13472;p71"/>
          <p:cNvGrpSpPr/>
          <p:nvPr/>
        </p:nvGrpSpPr>
        <p:grpSpPr>
          <a:xfrm>
            <a:off x="1364800" y="2016869"/>
            <a:ext cx="902071" cy="764814"/>
            <a:chOff x="5611625" y="1889950"/>
            <a:chExt cx="531850" cy="450925"/>
          </a:xfrm>
        </p:grpSpPr>
        <p:sp>
          <p:nvSpPr>
            <p:cNvPr id="13473" name="Google Shape;13473;p71"/>
            <p:cNvSpPr/>
            <p:nvPr/>
          </p:nvSpPr>
          <p:spPr>
            <a:xfrm>
              <a:off x="5611625" y="1924650"/>
              <a:ext cx="346825" cy="416225"/>
            </a:xfrm>
            <a:custGeom>
              <a:rect b="b" l="l" r="r" t="t"/>
              <a:pathLst>
                <a:path extrusionOk="0" h="16649" w="13873">
                  <a:moveTo>
                    <a:pt x="4161" y="0"/>
                  </a:moveTo>
                  <a:lnTo>
                    <a:pt x="4161" y="1388"/>
                  </a:lnTo>
                  <a:lnTo>
                    <a:pt x="2775" y="1388"/>
                  </a:lnTo>
                  <a:lnTo>
                    <a:pt x="2775" y="2775"/>
                  </a:lnTo>
                  <a:lnTo>
                    <a:pt x="1387" y="2775"/>
                  </a:lnTo>
                  <a:lnTo>
                    <a:pt x="1387" y="8324"/>
                  </a:lnTo>
                  <a:lnTo>
                    <a:pt x="2775" y="8324"/>
                  </a:lnTo>
                  <a:lnTo>
                    <a:pt x="2775" y="9249"/>
                  </a:lnTo>
                  <a:lnTo>
                    <a:pt x="2775" y="9712"/>
                  </a:lnTo>
                  <a:lnTo>
                    <a:pt x="2775" y="11099"/>
                  </a:lnTo>
                  <a:lnTo>
                    <a:pt x="1387" y="11099"/>
                  </a:lnTo>
                  <a:lnTo>
                    <a:pt x="1387" y="12486"/>
                  </a:lnTo>
                  <a:lnTo>
                    <a:pt x="1" y="12486"/>
                  </a:lnTo>
                  <a:lnTo>
                    <a:pt x="1" y="15260"/>
                  </a:lnTo>
                  <a:lnTo>
                    <a:pt x="1" y="16648"/>
                  </a:lnTo>
                  <a:lnTo>
                    <a:pt x="13873" y="16648"/>
                  </a:lnTo>
                  <a:lnTo>
                    <a:pt x="13873" y="15260"/>
                  </a:lnTo>
                  <a:lnTo>
                    <a:pt x="13873" y="12486"/>
                  </a:lnTo>
                  <a:lnTo>
                    <a:pt x="12486" y="12486"/>
                  </a:lnTo>
                  <a:lnTo>
                    <a:pt x="12486" y="11099"/>
                  </a:lnTo>
                  <a:lnTo>
                    <a:pt x="11098" y="11099"/>
                  </a:lnTo>
                  <a:lnTo>
                    <a:pt x="11098" y="9712"/>
                  </a:lnTo>
                  <a:lnTo>
                    <a:pt x="11098" y="9249"/>
                  </a:lnTo>
                  <a:lnTo>
                    <a:pt x="11098" y="8324"/>
                  </a:lnTo>
                  <a:lnTo>
                    <a:pt x="12486" y="8324"/>
                  </a:lnTo>
                  <a:lnTo>
                    <a:pt x="12486" y="2775"/>
                  </a:lnTo>
                  <a:lnTo>
                    <a:pt x="11098" y="2775"/>
                  </a:lnTo>
                  <a:lnTo>
                    <a:pt x="11098" y="1388"/>
                  </a:lnTo>
                  <a:lnTo>
                    <a:pt x="9712" y="1388"/>
                  </a:lnTo>
                  <a:lnTo>
                    <a:pt x="9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4" name="Google Shape;13474;p71"/>
            <p:cNvSpPr/>
            <p:nvPr/>
          </p:nvSpPr>
          <p:spPr>
            <a:xfrm>
              <a:off x="5646275" y="1924650"/>
              <a:ext cx="104100" cy="104075"/>
            </a:xfrm>
            <a:custGeom>
              <a:rect b="b" l="l" r="r" t="t"/>
              <a:pathLst>
                <a:path extrusionOk="0" h="4163" w="4164">
                  <a:moveTo>
                    <a:pt x="2775" y="0"/>
                  </a:moveTo>
                  <a:lnTo>
                    <a:pt x="2775" y="1388"/>
                  </a:lnTo>
                  <a:lnTo>
                    <a:pt x="1389" y="1388"/>
                  </a:lnTo>
                  <a:lnTo>
                    <a:pt x="1389" y="2775"/>
                  </a:lnTo>
                  <a:lnTo>
                    <a:pt x="1" y="2775"/>
                  </a:lnTo>
                  <a:lnTo>
                    <a:pt x="1" y="4163"/>
                  </a:lnTo>
                  <a:lnTo>
                    <a:pt x="2775" y="4163"/>
                  </a:lnTo>
                  <a:lnTo>
                    <a:pt x="2775" y="2775"/>
                  </a:lnTo>
                  <a:lnTo>
                    <a:pt x="4163" y="2775"/>
                  </a:lnTo>
                  <a:lnTo>
                    <a:pt x="4163" y="1388"/>
                  </a:lnTo>
                  <a:lnTo>
                    <a:pt x="41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5" name="Google Shape;13475;p71"/>
            <p:cNvSpPr/>
            <p:nvPr/>
          </p:nvSpPr>
          <p:spPr>
            <a:xfrm>
              <a:off x="5611625" y="2167425"/>
              <a:ext cx="104050" cy="104075"/>
            </a:xfrm>
            <a:custGeom>
              <a:rect b="b" l="l" r="r" t="t"/>
              <a:pathLst>
                <a:path extrusionOk="0" h="4163" w="4162">
                  <a:moveTo>
                    <a:pt x="2775" y="1"/>
                  </a:moveTo>
                  <a:lnTo>
                    <a:pt x="2775" y="1388"/>
                  </a:lnTo>
                  <a:lnTo>
                    <a:pt x="1387" y="1388"/>
                  </a:lnTo>
                  <a:lnTo>
                    <a:pt x="1387" y="2775"/>
                  </a:lnTo>
                  <a:lnTo>
                    <a:pt x="1" y="2775"/>
                  </a:lnTo>
                  <a:lnTo>
                    <a:pt x="1" y="4163"/>
                  </a:lnTo>
                  <a:lnTo>
                    <a:pt x="2775" y="4163"/>
                  </a:lnTo>
                  <a:lnTo>
                    <a:pt x="2775" y="2775"/>
                  </a:lnTo>
                  <a:lnTo>
                    <a:pt x="4161" y="2775"/>
                  </a:lnTo>
                  <a:lnTo>
                    <a:pt x="4161" y="1388"/>
                  </a:lnTo>
                  <a:lnTo>
                    <a:pt x="4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6" name="Google Shape;13476;p71"/>
            <p:cNvSpPr/>
            <p:nvPr/>
          </p:nvSpPr>
          <p:spPr>
            <a:xfrm>
              <a:off x="5900625" y="1889950"/>
              <a:ext cx="242850" cy="416225"/>
            </a:xfrm>
            <a:custGeom>
              <a:rect b="b" l="l" r="r" t="t"/>
              <a:pathLst>
                <a:path extrusionOk="0" h="16649" w="9714">
                  <a:moveTo>
                    <a:pt x="0" y="0"/>
                  </a:moveTo>
                  <a:lnTo>
                    <a:pt x="0" y="1388"/>
                  </a:lnTo>
                  <a:lnTo>
                    <a:pt x="1388" y="1388"/>
                  </a:lnTo>
                  <a:lnTo>
                    <a:pt x="1388" y="2776"/>
                  </a:lnTo>
                  <a:lnTo>
                    <a:pt x="2776" y="2776"/>
                  </a:lnTo>
                  <a:lnTo>
                    <a:pt x="2776" y="12487"/>
                  </a:lnTo>
                  <a:lnTo>
                    <a:pt x="3701" y="12487"/>
                  </a:lnTo>
                  <a:lnTo>
                    <a:pt x="3701" y="15262"/>
                  </a:lnTo>
                  <a:lnTo>
                    <a:pt x="3701" y="16186"/>
                  </a:lnTo>
                  <a:lnTo>
                    <a:pt x="3701" y="16648"/>
                  </a:lnTo>
                  <a:lnTo>
                    <a:pt x="9713" y="16648"/>
                  </a:lnTo>
                  <a:lnTo>
                    <a:pt x="9713" y="15262"/>
                  </a:lnTo>
                  <a:lnTo>
                    <a:pt x="9713" y="12487"/>
                  </a:lnTo>
                  <a:lnTo>
                    <a:pt x="8325" y="12487"/>
                  </a:lnTo>
                  <a:lnTo>
                    <a:pt x="8325" y="11100"/>
                  </a:lnTo>
                  <a:lnTo>
                    <a:pt x="6937" y="11100"/>
                  </a:lnTo>
                  <a:lnTo>
                    <a:pt x="6937" y="9712"/>
                  </a:lnTo>
                  <a:lnTo>
                    <a:pt x="6937" y="8787"/>
                  </a:lnTo>
                  <a:lnTo>
                    <a:pt x="6937" y="8325"/>
                  </a:lnTo>
                  <a:lnTo>
                    <a:pt x="8325" y="8325"/>
                  </a:lnTo>
                  <a:lnTo>
                    <a:pt x="8325" y="2776"/>
                  </a:lnTo>
                  <a:lnTo>
                    <a:pt x="6937" y="2776"/>
                  </a:lnTo>
                  <a:lnTo>
                    <a:pt x="6937" y="1388"/>
                  </a:lnTo>
                  <a:lnTo>
                    <a:pt x="5551" y="1388"/>
                  </a:lnTo>
                  <a:lnTo>
                    <a:pt x="55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7" name="Google Shape;13477;p71"/>
            <p:cNvSpPr/>
            <p:nvPr/>
          </p:nvSpPr>
          <p:spPr>
            <a:xfrm>
              <a:off x="5646275" y="1994000"/>
              <a:ext cx="34725" cy="138750"/>
            </a:xfrm>
            <a:custGeom>
              <a:rect b="b" l="l" r="r" t="t"/>
              <a:pathLst>
                <a:path extrusionOk="0" h="5550" w="1389">
                  <a:moveTo>
                    <a:pt x="1" y="1"/>
                  </a:moveTo>
                  <a:lnTo>
                    <a:pt x="1" y="5550"/>
                  </a:lnTo>
                  <a:lnTo>
                    <a:pt x="1389" y="5550"/>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8" name="Google Shape;13478;p71"/>
            <p:cNvSpPr/>
            <p:nvPr/>
          </p:nvSpPr>
          <p:spPr>
            <a:xfrm>
              <a:off x="5889075" y="1994000"/>
              <a:ext cx="34725" cy="138750"/>
            </a:xfrm>
            <a:custGeom>
              <a:rect b="b" l="l" r="r" t="t"/>
              <a:pathLst>
                <a:path extrusionOk="0" h="5550" w="1389">
                  <a:moveTo>
                    <a:pt x="0" y="1"/>
                  </a:moveTo>
                  <a:lnTo>
                    <a:pt x="0" y="5550"/>
                  </a:lnTo>
                  <a:lnTo>
                    <a:pt x="1388" y="5550"/>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9" name="Google Shape;13479;p71"/>
            <p:cNvSpPr/>
            <p:nvPr/>
          </p:nvSpPr>
          <p:spPr>
            <a:xfrm>
              <a:off x="5715650" y="1924650"/>
              <a:ext cx="138775" cy="34675"/>
            </a:xfrm>
            <a:custGeom>
              <a:rect b="b" l="l" r="r" t="t"/>
              <a:pathLst>
                <a:path extrusionOk="0" h="1387" w="5551">
                  <a:moveTo>
                    <a:pt x="0" y="0"/>
                  </a:moveTo>
                  <a:lnTo>
                    <a:pt x="0" y="1387"/>
                  </a:lnTo>
                  <a:lnTo>
                    <a:pt x="5551" y="1387"/>
                  </a:lnTo>
                  <a:lnTo>
                    <a:pt x="55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0" name="Google Shape;13480;p71"/>
            <p:cNvSpPr/>
            <p:nvPr/>
          </p:nvSpPr>
          <p:spPr>
            <a:xfrm>
              <a:off x="5680975" y="19593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1" name="Google Shape;13481;p71"/>
            <p:cNvSpPr/>
            <p:nvPr/>
          </p:nvSpPr>
          <p:spPr>
            <a:xfrm>
              <a:off x="5854400" y="19593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2" name="Google Shape;13482;p71"/>
            <p:cNvSpPr/>
            <p:nvPr/>
          </p:nvSpPr>
          <p:spPr>
            <a:xfrm>
              <a:off x="5819700" y="2132725"/>
              <a:ext cx="69400" cy="69425"/>
            </a:xfrm>
            <a:custGeom>
              <a:rect b="b" l="l" r="r" t="t"/>
              <a:pathLst>
                <a:path extrusionOk="0" h="2777" w="2776">
                  <a:moveTo>
                    <a:pt x="1389" y="1"/>
                  </a:moveTo>
                  <a:lnTo>
                    <a:pt x="1389" y="1389"/>
                  </a:lnTo>
                  <a:lnTo>
                    <a:pt x="1" y="1389"/>
                  </a:lnTo>
                  <a:lnTo>
                    <a:pt x="1" y="2776"/>
                  </a:lnTo>
                  <a:lnTo>
                    <a:pt x="2775" y="2776"/>
                  </a:lnTo>
                  <a:lnTo>
                    <a:pt x="2775" y="1389"/>
                  </a:lnTo>
                  <a:lnTo>
                    <a:pt x="2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3" name="Google Shape;13483;p71"/>
            <p:cNvSpPr/>
            <p:nvPr/>
          </p:nvSpPr>
          <p:spPr>
            <a:xfrm>
              <a:off x="5646275" y="2202125"/>
              <a:ext cx="34725" cy="34675"/>
            </a:xfrm>
            <a:custGeom>
              <a:rect b="b" l="l" r="r" t="t"/>
              <a:pathLst>
                <a:path extrusionOk="0" h="1387" w="1389">
                  <a:moveTo>
                    <a:pt x="1" y="0"/>
                  </a:moveTo>
                  <a:lnTo>
                    <a:pt x="1" y="1387"/>
                  </a:lnTo>
                  <a:lnTo>
                    <a:pt x="1389" y="1387"/>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4" name="Google Shape;13484;p71"/>
            <p:cNvSpPr/>
            <p:nvPr/>
          </p:nvSpPr>
          <p:spPr>
            <a:xfrm>
              <a:off x="5889075" y="2202125"/>
              <a:ext cx="34725" cy="34675"/>
            </a:xfrm>
            <a:custGeom>
              <a:rect b="b" l="l" r="r" t="t"/>
              <a:pathLst>
                <a:path extrusionOk="0" h="1387" w="1389">
                  <a:moveTo>
                    <a:pt x="0" y="0"/>
                  </a:moveTo>
                  <a:lnTo>
                    <a:pt x="0" y="1387"/>
                  </a:lnTo>
                  <a:lnTo>
                    <a:pt x="1388" y="1387"/>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5" name="Google Shape;13485;p71"/>
            <p:cNvSpPr/>
            <p:nvPr/>
          </p:nvSpPr>
          <p:spPr>
            <a:xfrm>
              <a:off x="5611625" y="2236775"/>
              <a:ext cx="346825" cy="104100"/>
            </a:xfrm>
            <a:custGeom>
              <a:rect b="b" l="l" r="r" t="t"/>
              <a:pathLst>
                <a:path extrusionOk="0" h="4164" w="13873">
                  <a:moveTo>
                    <a:pt x="1" y="1"/>
                  </a:moveTo>
                  <a:lnTo>
                    <a:pt x="1" y="2775"/>
                  </a:lnTo>
                  <a:lnTo>
                    <a:pt x="1" y="4163"/>
                  </a:lnTo>
                  <a:lnTo>
                    <a:pt x="13873" y="4163"/>
                  </a:lnTo>
                  <a:lnTo>
                    <a:pt x="13873" y="2775"/>
                  </a:lnTo>
                  <a:lnTo>
                    <a:pt x="13873" y="1"/>
                  </a:lnTo>
                  <a:lnTo>
                    <a:pt x="12486" y="1"/>
                  </a:lnTo>
                  <a:lnTo>
                    <a:pt x="12486" y="2775"/>
                  </a:lnTo>
                  <a:lnTo>
                    <a:pt x="1387" y="2775"/>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6" name="Google Shape;13486;p71"/>
            <p:cNvSpPr/>
            <p:nvPr/>
          </p:nvSpPr>
          <p:spPr>
            <a:xfrm>
              <a:off x="5680975" y="2132725"/>
              <a:ext cx="69400" cy="69425"/>
            </a:xfrm>
            <a:custGeom>
              <a:rect b="b" l="l" r="r" t="t"/>
              <a:pathLst>
                <a:path extrusionOk="0" h="2777" w="2776">
                  <a:moveTo>
                    <a:pt x="1" y="1"/>
                  </a:moveTo>
                  <a:lnTo>
                    <a:pt x="1" y="1389"/>
                  </a:lnTo>
                  <a:lnTo>
                    <a:pt x="1" y="2776"/>
                  </a:lnTo>
                  <a:lnTo>
                    <a:pt x="2775" y="2776"/>
                  </a:lnTo>
                  <a:lnTo>
                    <a:pt x="2775"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7" name="Google Shape;13487;p71"/>
            <p:cNvSpPr/>
            <p:nvPr/>
          </p:nvSpPr>
          <p:spPr>
            <a:xfrm>
              <a:off x="6074050" y="1959350"/>
              <a:ext cx="34725" cy="138750"/>
            </a:xfrm>
            <a:custGeom>
              <a:rect b="b" l="l" r="r" t="t"/>
              <a:pathLst>
                <a:path extrusionOk="0" h="5550" w="1389">
                  <a:moveTo>
                    <a:pt x="0" y="0"/>
                  </a:moveTo>
                  <a:lnTo>
                    <a:pt x="0" y="5549"/>
                  </a:lnTo>
                  <a:lnTo>
                    <a:pt x="1388" y="5549"/>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8" name="Google Shape;13488;p71"/>
            <p:cNvSpPr/>
            <p:nvPr/>
          </p:nvSpPr>
          <p:spPr>
            <a:xfrm>
              <a:off x="5900625" y="1889950"/>
              <a:ext cx="138775" cy="34725"/>
            </a:xfrm>
            <a:custGeom>
              <a:rect b="b" l="l" r="r" t="t"/>
              <a:pathLst>
                <a:path extrusionOk="0" h="1389" w="5551">
                  <a:moveTo>
                    <a:pt x="0" y="0"/>
                  </a:moveTo>
                  <a:lnTo>
                    <a:pt x="0" y="1388"/>
                  </a:lnTo>
                  <a:lnTo>
                    <a:pt x="5551" y="1388"/>
                  </a:lnTo>
                  <a:lnTo>
                    <a:pt x="55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9" name="Google Shape;13489;p71"/>
            <p:cNvSpPr/>
            <p:nvPr/>
          </p:nvSpPr>
          <p:spPr>
            <a:xfrm>
              <a:off x="6039375" y="1924650"/>
              <a:ext cx="34700" cy="34675"/>
            </a:xfrm>
            <a:custGeom>
              <a:rect b="b" l="l" r="r" t="t"/>
              <a:pathLst>
                <a:path extrusionOk="0" h="1387" w="1388">
                  <a:moveTo>
                    <a:pt x="1" y="0"/>
                  </a:moveTo>
                  <a:lnTo>
                    <a:pt x="1"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0" name="Google Shape;13490;p71"/>
            <p:cNvSpPr/>
            <p:nvPr/>
          </p:nvSpPr>
          <p:spPr>
            <a:xfrm>
              <a:off x="6004675" y="2098075"/>
              <a:ext cx="69400" cy="69375"/>
            </a:xfrm>
            <a:custGeom>
              <a:rect b="b" l="l" r="r" t="t"/>
              <a:pathLst>
                <a:path extrusionOk="0" h="2775" w="2776">
                  <a:moveTo>
                    <a:pt x="1389" y="0"/>
                  </a:moveTo>
                  <a:lnTo>
                    <a:pt x="1389" y="1387"/>
                  </a:lnTo>
                  <a:lnTo>
                    <a:pt x="1" y="1387"/>
                  </a:lnTo>
                  <a:lnTo>
                    <a:pt x="1" y="2775"/>
                  </a:lnTo>
                  <a:lnTo>
                    <a:pt x="2775" y="2775"/>
                  </a:lnTo>
                  <a:lnTo>
                    <a:pt x="2775" y="1387"/>
                  </a:lnTo>
                  <a:lnTo>
                    <a:pt x="2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1" name="Google Shape;13491;p71"/>
            <p:cNvSpPr/>
            <p:nvPr/>
          </p:nvSpPr>
          <p:spPr>
            <a:xfrm>
              <a:off x="6074050" y="2167425"/>
              <a:ext cx="34725" cy="34725"/>
            </a:xfrm>
            <a:custGeom>
              <a:rect b="b" l="l" r="r" t="t"/>
              <a:pathLst>
                <a:path extrusionOk="0" h="1389" w="1389">
                  <a:moveTo>
                    <a:pt x="0" y="1"/>
                  </a:moveTo>
                  <a:lnTo>
                    <a:pt x="0" y="1388"/>
                  </a:lnTo>
                  <a:lnTo>
                    <a:pt x="1388" y="1388"/>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2" name="Google Shape;13492;p71"/>
            <p:cNvSpPr/>
            <p:nvPr/>
          </p:nvSpPr>
          <p:spPr>
            <a:xfrm>
              <a:off x="5993125" y="2202125"/>
              <a:ext cx="150350" cy="104050"/>
            </a:xfrm>
            <a:custGeom>
              <a:rect b="b" l="l" r="r" t="t"/>
              <a:pathLst>
                <a:path extrusionOk="0" h="4162" w="6014">
                  <a:moveTo>
                    <a:pt x="4625" y="0"/>
                  </a:moveTo>
                  <a:lnTo>
                    <a:pt x="4625" y="2775"/>
                  </a:lnTo>
                  <a:lnTo>
                    <a:pt x="1" y="2775"/>
                  </a:lnTo>
                  <a:lnTo>
                    <a:pt x="1" y="4161"/>
                  </a:lnTo>
                  <a:lnTo>
                    <a:pt x="6013" y="4161"/>
                  </a:lnTo>
                  <a:lnTo>
                    <a:pt x="6013" y="2775"/>
                  </a:lnTo>
                  <a:lnTo>
                    <a:pt x="60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3" name="Google Shape;13493;p71"/>
          <p:cNvSpPr/>
          <p:nvPr/>
        </p:nvSpPr>
        <p:spPr>
          <a:xfrm rot="5400000">
            <a:off x="2076838" y="1694050"/>
            <a:ext cx="391800" cy="391800"/>
          </a:xfrm>
          <a:prstGeom prst="halfFrame">
            <a:avLst>
              <a:gd fmla="val 22223" name="adj1"/>
              <a:gd fmla="val 2222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4" name="Google Shape;13494;p71"/>
          <p:cNvSpPr/>
          <p:nvPr/>
        </p:nvSpPr>
        <p:spPr>
          <a:xfrm rot="-5400000">
            <a:off x="973000" y="2607850"/>
            <a:ext cx="391800" cy="391800"/>
          </a:xfrm>
          <a:prstGeom prst="halfFrame">
            <a:avLst>
              <a:gd fmla="val 22223" name="adj1"/>
              <a:gd fmla="val 2222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5" name="Google Shape;13495;p71"/>
          <p:cNvSpPr txBox="1"/>
          <p:nvPr>
            <p:ph type="title"/>
          </p:nvPr>
        </p:nvSpPr>
        <p:spPr>
          <a:xfrm>
            <a:off x="1421850" y="1069400"/>
            <a:ext cx="57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1</a:t>
            </a:r>
            <a:endParaRPr>
              <a:solidFill>
                <a:schemeClr val="lt1"/>
              </a:solidFill>
            </a:endParaRPr>
          </a:p>
        </p:txBody>
      </p:sp>
      <p:sp>
        <p:nvSpPr>
          <p:cNvPr id="13496" name="Google Shape;13496;p71"/>
          <p:cNvSpPr txBox="1"/>
          <p:nvPr>
            <p:ph type="title"/>
          </p:nvPr>
        </p:nvSpPr>
        <p:spPr>
          <a:xfrm>
            <a:off x="4353913" y="1069400"/>
            <a:ext cx="57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2</a:t>
            </a:r>
            <a:endParaRPr>
              <a:solidFill>
                <a:schemeClr val="lt1"/>
              </a:solidFill>
            </a:endParaRPr>
          </a:p>
        </p:txBody>
      </p:sp>
      <p:sp>
        <p:nvSpPr>
          <p:cNvPr id="13497" name="Google Shape;13497;p71"/>
          <p:cNvSpPr txBox="1"/>
          <p:nvPr>
            <p:ph type="title"/>
          </p:nvPr>
        </p:nvSpPr>
        <p:spPr>
          <a:xfrm>
            <a:off x="6967625" y="1028425"/>
            <a:ext cx="57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3</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410"/>
                                        </p:tgtEl>
                                        <p:attrNameLst>
                                          <p:attrName>style.visibility</p:attrName>
                                        </p:attrNameLst>
                                      </p:cBhvr>
                                      <p:to>
                                        <p:strVal val="visible"/>
                                      </p:to>
                                    </p:set>
                                    <p:anim calcmode="lin" valueType="num">
                                      <p:cBhvr additive="base">
                                        <p:cTn dur="1000"/>
                                        <p:tgtEl>
                                          <p:spTgt spid="134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411"/>
                                        </p:tgtEl>
                                        <p:attrNameLst>
                                          <p:attrName>style.visibility</p:attrName>
                                        </p:attrNameLst>
                                      </p:cBhvr>
                                      <p:to>
                                        <p:strVal val="visible"/>
                                      </p:to>
                                    </p:set>
                                    <p:anim calcmode="lin" valueType="num">
                                      <p:cBhvr additive="base">
                                        <p:cTn dur="1000"/>
                                        <p:tgtEl>
                                          <p:spTgt spid="134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422"/>
                                        </p:tgtEl>
                                        <p:attrNameLst>
                                          <p:attrName>style.visibility</p:attrName>
                                        </p:attrNameLst>
                                      </p:cBhvr>
                                      <p:to>
                                        <p:strVal val="visible"/>
                                      </p:to>
                                    </p:set>
                                    <p:anim calcmode="lin" valueType="num">
                                      <p:cBhvr additive="base">
                                        <p:cTn dur="1000"/>
                                        <p:tgtEl>
                                          <p:spTgt spid="134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443"/>
                                        </p:tgtEl>
                                        <p:attrNameLst>
                                          <p:attrName>style.visibility</p:attrName>
                                        </p:attrNameLst>
                                      </p:cBhvr>
                                      <p:to>
                                        <p:strVal val="visible"/>
                                      </p:to>
                                    </p:set>
                                    <p:anim calcmode="lin" valueType="num">
                                      <p:cBhvr additive="base">
                                        <p:cTn dur="1000"/>
                                        <p:tgtEl>
                                          <p:spTgt spid="134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444"/>
                                        </p:tgtEl>
                                        <p:attrNameLst>
                                          <p:attrName>style.visibility</p:attrName>
                                        </p:attrNameLst>
                                      </p:cBhvr>
                                      <p:to>
                                        <p:strVal val="visible"/>
                                      </p:to>
                                    </p:set>
                                    <p:anim calcmode="lin" valueType="num">
                                      <p:cBhvr additive="base">
                                        <p:cTn dur="1000"/>
                                        <p:tgtEl>
                                          <p:spTgt spid="134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1" name="Shape 13501"/>
        <p:cNvGrpSpPr/>
        <p:nvPr/>
      </p:nvGrpSpPr>
      <p:grpSpPr>
        <a:xfrm>
          <a:off x="0" y="0"/>
          <a:ext cx="0" cy="0"/>
          <a:chOff x="0" y="0"/>
          <a:chExt cx="0" cy="0"/>
        </a:xfrm>
      </p:grpSpPr>
      <p:sp>
        <p:nvSpPr>
          <p:cNvPr id="13502" name="Google Shape;13502;p72"/>
          <p:cNvSpPr txBox="1"/>
          <p:nvPr>
            <p:ph idx="4294967295" type="title"/>
          </p:nvPr>
        </p:nvSpPr>
        <p:spPr>
          <a:xfrm>
            <a:off x="801481" y="1240076"/>
            <a:ext cx="26289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PERSONAL INFO</a:t>
            </a:r>
            <a:endParaRPr sz="1800"/>
          </a:p>
        </p:txBody>
      </p:sp>
      <p:sp>
        <p:nvSpPr>
          <p:cNvPr id="13503" name="Google Shape;13503;p72"/>
          <p:cNvSpPr txBox="1"/>
          <p:nvPr>
            <p:ph idx="4294967295" type="ctrTitle"/>
          </p:nvPr>
        </p:nvSpPr>
        <p:spPr>
          <a:xfrm>
            <a:off x="931181" y="2102293"/>
            <a:ext cx="11991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accent3"/>
                </a:solidFill>
              </a:rPr>
              <a:t>Studies</a:t>
            </a:r>
            <a:endParaRPr sz="1400">
              <a:solidFill>
                <a:schemeClr val="accent3"/>
              </a:solidFill>
            </a:endParaRPr>
          </a:p>
        </p:txBody>
      </p:sp>
      <p:sp>
        <p:nvSpPr>
          <p:cNvPr id="13504" name="Google Shape;13504;p72"/>
          <p:cNvSpPr txBox="1"/>
          <p:nvPr>
            <p:ph idx="4294967295" type="ctrTitle"/>
          </p:nvPr>
        </p:nvSpPr>
        <p:spPr>
          <a:xfrm>
            <a:off x="931181" y="1787600"/>
            <a:ext cx="11991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accent3"/>
                </a:solidFill>
              </a:rPr>
              <a:t>Age</a:t>
            </a:r>
            <a:endParaRPr sz="1400">
              <a:solidFill>
                <a:schemeClr val="accent3"/>
              </a:solidFill>
            </a:endParaRPr>
          </a:p>
        </p:txBody>
      </p:sp>
      <p:sp>
        <p:nvSpPr>
          <p:cNvPr id="13505" name="Google Shape;13505;p72"/>
          <p:cNvSpPr txBox="1"/>
          <p:nvPr>
            <p:ph idx="4294967295" type="ctrTitle"/>
          </p:nvPr>
        </p:nvSpPr>
        <p:spPr>
          <a:xfrm>
            <a:off x="942073" y="2662532"/>
            <a:ext cx="11991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accent3"/>
                </a:solidFill>
              </a:rPr>
              <a:t>Salary</a:t>
            </a:r>
            <a:endParaRPr sz="1400">
              <a:solidFill>
                <a:schemeClr val="accent3"/>
              </a:solidFill>
            </a:endParaRPr>
          </a:p>
        </p:txBody>
      </p:sp>
      <p:sp>
        <p:nvSpPr>
          <p:cNvPr id="13506" name="Google Shape;13506;p72"/>
          <p:cNvSpPr txBox="1"/>
          <p:nvPr>
            <p:ph idx="4294967295" type="ctrTitle"/>
          </p:nvPr>
        </p:nvSpPr>
        <p:spPr>
          <a:xfrm>
            <a:off x="942073" y="2382412"/>
            <a:ext cx="11991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accent3"/>
                </a:solidFill>
              </a:rPr>
              <a:t>Job</a:t>
            </a:r>
            <a:endParaRPr sz="1400">
              <a:solidFill>
                <a:schemeClr val="accent3"/>
              </a:solidFill>
            </a:endParaRPr>
          </a:p>
        </p:txBody>
      </p:sp>
      <p:sp>
        <p:nvSpPr>
          <p:cNvPr id="13507" name="Google Shape;13507;p72"/>
          <p:cNvSpPr txBox="1"/>
          <p:nvPr>
            <p:ph idx="4294967295" type="ctrTitle"/>
          </p:nvPr>
        </p:nvSpPr>
        <p:spPr>
          <a:xfrm>
            <a:off x="2037373" y="2101925"/>
            <a:ext cx="16500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dvent Pro Medium"/>
                <a:ea typeface="Advent Pro Medium"/>
                <a:cs typeface="Advent Pro Medium"/>
                <a:sym typeface="Advent Pro Medium"/>
              </a:rPr>
              <a:t>Computer Science</a:t>
            </a:r>
            <a:endParaRPr sz="1600">
              <a:solidFill>
                <a:schemeClr val="lt2"/>
              </a:solidFill>
              <a:latin typeface="Advent Pro Medium"/>
              <a:ea typeface="Advent Pro Medium"/>
              <a:cs typeface="Advent Pro Medium"/>
              <a:sym typeface="Advent Pro Medium"/>
            </a:endParaRPr>
          </a:p>
        </p:txBody>
      </p:sp>
      <p:sp>
        <p:nvSpPr>
          <p:cNvPr id="13508" name="Google Shape;13508;p72"/>
          <p:cNvSpPr txBox="1"/>
          <p:nvPr>
            <p:ph idx="4294967295" type="ctrTitle"/>
          </p:nvPr>
        </p:nvSpPr>
        <p:spPr>
          <a:xfrm>
            <a:off x="2037381" y="1787600"/>
            <a:ext cx="13083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dvent Pro Medium"/>
                <a:ea typeface="Advent Pro Medium"/>
                <a:cs typeface="Advent Pro Medium"/>
                <a:sym typeface="Advent Pro Medium"/>
              </a:rPr>
              <a:t>18</a:t>
            </a:r>
            <a:r>
              <a:rPr lang="en" sz="1600">
                <a:solidFill>
                  <a:schemeClr val="lt2"/>
                </a:solidFill>
                <a:latin typeface="Advent Pro Medium"/>
                <a:ea typeface="Advent Pro Medium"/>
                <a:cs typeface="Advent Pro Medium"/>
                <a:sym typeface="Advent Pro Medium"/>
              </a:rPr>
              <a:t> years old</a:t>
            </a:r>
            <a:endParaRPr sz="1600">
              <a:solidFill>
                <a:schemeClr val="lt2"/>
              </a:solidFill>
              <a:latin typeface="Advent Pro Medium"/>
              <a:ea typeface="Advent Pro Medium"/>
              <a:cs typeface="Advent Pro Medium"/>
              <a:sym typeface="Advent Pro Medium"/>
            </a:endParaRPr>
          </a:p>
        </p:txBody>
      </p:sp>
      <p:sp>
        <p:nvSpPr>
          <p:cNvPr id="13509" name="Google Shape;13509;p72"/>
          <p:cNvSpPr txBox="1"/>
          <p:nvPr>
            <p:ph idx="4294967295" type="ctrTitle"/>
          </p:nvPr>
        </p:nvSpPr>
        <p:spPr>
          <a:xfrm>
            <a:off x="2037381" y="2661803"/>
            <a:ext cx="13083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dvent Pro Medium"/>
                <a:ea typeface="Advent Pro Medium"/>
                <a:cs typeface="Advent Pro Medium"/>
                <a:sym typeface="Advent Pro Medium"/>
              </a:rPr>
              <a:t>$300 / month</a:t>
            </a:r>
            <a:endParaRPr sz="1600">
              <a:solidFill>
                <a:schemeClr val="lt2"/>
              </a:solidFill>
              <a:latin typeface="Advent Pro Medium"/>
              <a:ea typeface="Advent Pro Medium"/>
              <a:cs typeface="Advent Pro Medium"/>
              <a:sym typeface="Advent Pro Medium"/>
            </a:endParaRPr>
          </a:p>
        </p:txBody>
      </p:sp>
      <p:sp>
        <p:nvSpPr>
          <p:cNvPr id="13510" name="Google Shape;13510;p72"/>
          <p:cNvSpPr txBox="1"/>
          <p:nvPr>
            <p:ph idx="4294967295" type="ctrTitle"/>
          </p:nvPr>
        </p:nvSpPr>
        <p:spPr>
          <a:xfrm>
            <a:off x="2037381" y="2381866"/>
            <a:ext cx="13083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dvent Pro Medium"/>
                <a:ea typeface="Advent Pro Medium"/>
                <a:cs typeface="Advent Pro Medium"/>
                <a:sym typeface="Advent Pro Medium"/>
              </a:rPr>
              <a:t>None</a:t>
            </a:r>
            <a:endParaRPr sz="1600">
              <a:solidFill>
                <a:schemeClr val="lt2"/>
              </a:solidFill>
              <a:latin typeface="Advent Pro Medium"/>
              <a:ea typeface="Advent Pro Medium"/>
              <a:cs typeface="Advent Pro Medium"/>
              <a:sym typeface="Advent Pro Medium"/>
            </a:endParaRPr>
          </a:p>
        </p:txBody>
      </p:sp>
      <p:sp>
        <p:nvSpPr>
          <p:cNvPr id="13511" name="Google Shape;13511;p72"/>
          <p:cNvSpPr txBox="1"/>
          <p:nvPr>
            <p:ph idx="4294967295" type="ctrTitle"/>
          </p:nvPr>
        </p:nvSpPr>
        <p:spPr>
          <a:xfrm>
            <a:off x="942073" y="2943376"/>
            <a:ext cx="11991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accent3"/>
                </a:solidFill>
              </a:rPr>
              <a:t>Location</a:t>
            </a:r>
            <a:endParaRPr sz="1400">
              <a:solidFill>
                <a:schemeClr val="accent3"/>
              </a:solidFill>
            </a:endParaRPr>
          </a:p>
        </p:txBody>
      </p:sp>
      <p:sp>
        <p:nvSpPr>
          <p:cNvPr id="13512" name="Google Shape;13512;p72"/>
          <p:cNvSpPr txBox="1"/>
          <p:nvPr>
            <p:ph idx="4294967295" type="ctrTitle"/>
          </p:nvPr>
        </p:nvSpPr>
        <p:spPr>
          <a:xfrm>
            <a:off x="2037381" y="2942650"/>
            <a:ext cx="13083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dvent Pro Medium"/>
                <a:ea typeface="Advent Pro Medium"/>
                <a:cs typeface="Advent Pro Medium"/>
                <a:sym typeface="Advent Pro Medium"/>
              </a:rPr>
              <a:t>United States</a:t>
            </a:r>
            <a:endParaRPr sz="1600">
              <a:solidFill>
                <a:schemeClr val="lt2"/>
              </a:solidFill>
              <a:latin typeface="Advent Pro Medium"/>
              <a:ea typeface="Advent Pro Medium"/>
              <a:cs typeface="Advent Pro Medium"/>
              <a:sym typeface="Advent Pro Medium"/>
            </a:endParaRPr>
          </a:p>
        </p:txBody>
      </p:sp>
      <p:sp>
        <p:nvSpPr>
          <p:cNvPr id="13513" name="Google Shape;13513;p72"/>
          <p:cNvSpPr txBox="1"/>
          <p:nvPr>
            <p:ph idx="4294967295" type="title"/>
          </p:nvPr>
        </p:nvSpPr>
        <p:spPr>
          <a:xfrm>
            <a:off x="5908031" y="1200326"/>
            <a:ext cx="2458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Enjoyed Game Characteristics </a:t>
            </a:r>
            <a:endParaRPr sz="1800"/>
          </a:p>
        </p:txBody>
      </p:sp>
      <p:sp>
        <p:nvSpPr>
          <p:cNvPr id="13514" name="Google Shape;13514;p72"/>
          <p:cNvSpPr txBox="1"/>
          <p:nvPr>
            <p:ph idx="4294967295" type="title"/>
          </p:nvPr>
        </p:nvSpPr>
        <p:spPr>
          <a:xfrm>
            <a:off x="886681" y="3401008"/>
            <a:ext cx="2458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Hobby Enjoyment</a:t>
            </a:r>
            <a:endParaRPr sz="1800"/>
          </a:p>
        </p:txBody>
      </p:sp>
      <p:sp>
        <p:nvSpPr>
          <p:cNvPr id="13515" name="Google Shape;13515;p72"/>
          <p:cNvSpPr txBox="1"/>
          <p:nvPr>
            <p:ph idx="4294967295" type="title"/>
          </p:nvPr>
        </p:nvSpPr>
        <p:spPr>
          <a:xfrm>
            <a:off x="5701931" y="3401008"/>
            <a:ext cx="2458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Ideal Game Pillars</a:t>
            </a:r>
            <a:endParaRPr sz="1800"/>
          </a:p>
        </p:txBody>
      </p:sp>
      <p:sp>
        <p:nvSpPr>
          <p:cNvPr id="13516" name="Google Shape;13516;p72"/>
          <p:cNvSpPr txBox="1"/>
          <p:nvPr>
            <p:ph idx="4294967295" type="ctrTitle"/>
          </p:nvPr>
        </p:nvSpPr>
        <p:spPr>
          <a:xfrm>
            <a:off x="5264449" y="2328288"/>
            <a:ext cx="11622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dvent Pro Medium"/>
                <a:ea typeface="Advent Pro Medium"/>
                <a:cs typeface="Advent Pro Medium"/>
                <a:sym typeface="Advent Pro Medium"/>
              </a:rPr>
              <a:t>Competitive</a:t>
            </a:r>
            <a:endParaRPr sz="1600">
              <a:solidFill>
                <a:schemeClr val="lt2"/>
              </a:solidFill>
              <a:latin typeface="Advent Pro Medium"/>
              <a:ea typeface="Advent Pro Medium"/>
              <a:cs typeface="Advent Pro Medium"/>
              <a:sym typeface="Advent Pro Medium"/>
            </a:endParaRPr>
          </a:p>
        </p:txBody>
      </p:sp>
      <p:sp>
        <p:nvSpPr>
          <p:cNvPr id="13517" name="Google Shape;13517;p72"/>
          <p:cNvSpPr txBox="1"/>
          <p:nvPr>
            <p:ph idx="4294967295" type="ctrTitle"/>
          </p:nvPr>
        </p:nvSpPr>
        <p:spPr>
          <a:xfrm>
            <a:off x="5611581" y="2059405"/>
            <a:ext cx="9921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dvent Pro Medium"/>
                <a:ea typeface="Advent Pro Medium"/>
                <a:cs typeface="Advent Pro Medium"/>
                <a:sym typeface="Advent Pro Medium"/>
              </a:rPr>
              <a:t>Action</a:t>
            </a:r>
            <a:endParaRPr sz="1600">
              <a:solidFill>
                <a:schemeClr val="lt2"/>
              </a:solidFill>
              <a:latin typeface="Advent Pro Medium"/>
              <a:ea typeface="Advent Pro Medium"/>
              <a:cs typeface="Advent Pro Medium"/>
              <a:sym typeface="Advent Pro Medium"/>
            </a:endParaRPr>
          </a:p>
        </p:txBody>
      </p:sp>
      <p:sp>
        <p:nvSpPr>
          <p:cNvPr id="13518" name="Google Shape;13518;p72"/>
          <p:cNvSpPr txBox="1"/>
          <p:nvPr>
            <p:ph idx="4294967295" type="ctrTitle"/>
          </p:nvPr>
        </p:nvSpPr>
        <p:spPr>
          <a:xfrm>
            <a:off x="5646281" y="1795125"/>
            <a:ext cx="9921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dvent Pro Medium"/>
                <a:ea typeface="Advent Pro Medium"/>
                <a:cs typeface="Advent Pro Medium"/>
                <a:sym typeface="Advent Pro Medium"/>
              </a:rPr>
              <a:t>Sport</a:t>
            </a:r>
            <a:endParaRPr sz="1600">
              <a:solidFill>
                <a:schemeClr val="lt2"/>
              </a:solidFill>
              <a:latin typeface="Advent Pro Medium"/>
              <a:ea typeface="Advent Pro Medium"/>
              <a:cs typeface="Advent Pro Medium"/>
              <a:sym typeface="Advent Pro Medium"/>
            </a:endParaRPr>
          </a:p>
        </p:txBody>
      </p:sp>
      <p:sp>
        <p:nvSpPr>
          <p:cNvPr id="13519" name="Google Shape;13519;p72"/>
          <p:cNvSpPr txBox="1"/>
          <p:nvPr>
            <p:ph idx="4294967295" type="ctrTitle"/>
          </p:nvPr>
        </p:nvSpPr>
        <p:spPr>
          <a:xfrm>
            <a:off x="5086000" y="2608400"/>
            <a:ext cx="13083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dvent Pro Medium"/>
                <a:ea typeface="Advent Pro Medium"/>
                <a:cs typeface="Advent Pro Medium"/>
                <a:sym typeface="Advent Pro Medium"/>
              </a:rPr>
              <a:t>Customization</a:t>
            </a:r>
            <a:endParaRPr sz="1600">
              <a:solidFill>
                <a:schemeClr val="lt2"/>
              </a:solidFill>
              <a:latin typeface="Advent Pro Medium"/>
              <a:ea typeface="Advent Pro Medium"/>
              <a:cs typeface="Advent Pro Medium"/>
              <a:sym typeface="Advent Pro Medium"/>
            </a:endParaRPr>
          </a:p>
        </p:txBody>
      </p:sp>
      <p:sp>
        <p:nvSpPr>
          <p:cNvPr id="13520" name="Google Shape;13520;p72"/>
          <p:cNvSpPr/>
          <p:nvPr/>
        </p:nvSpPr>
        <p:spPr>
          <a:xfrm>
            <a:off x="1577331" y="3889075"/>
            <a:ext cx="99398" cy="20782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1" name="Google Shape;13521;p72"/>
          <p:cNvSpPr/>
          <p:nvPr/>
        </p:nvSpPr>
        <p:spPr>
          <a:xfrm>
            <a:off x="1709972" y="3889075"/>
            <a:ext cx="99398" cy="20782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2" name="Google Shape;13522;p72"/>
          <p:cNvSpPr/>
          <p:nvPr/>
        </p:nvSpPr>
        <p:spPr>
          <a:xfrm>
            <a:off x="1842613" y="3889075"/>
            <a:ext cx="99398" cy="20782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3" name="Google Shape;13523;p72"/>
          <p:cNvSpPr/>
          <p:nvPr/>
        </p:nvSpPr>
        <p:spPr>
          <a:xfrm>
            <a:off x="1975255" y="3889075"/>
            <a:ext cx="99409" cy="20782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4" name="Google Shape;13524;p72"/>
          <p:cNvSpPr/>
          <p:nvPr/>
        </p:nvSpPr>
        <p:spPr>
          <a:xfrm>
            <a:off x="2107908" y="3889075"/>
            <a:ext cx="99398" cy="207750"/>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5" name="Google Shape;13525;p72"/>
          <p:cNvSpPr/>
          <p:nvPr/>
        </p:nvSpPr>
        <p:spPr>
          <a:xfrm>
            <a:off x="2240549" y="3889075"/>
            <a:ext cx="99398" cy="20782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6" name="Google Shape;13526;p72"/>
          <p:cNvSpPr/>
          <p:nvPr/>
        </p:nvSpPr>
        <p:spPr>
          <a:xfrm>
            <a:off x="2373190" y="3889075"/>
            <a:ext cx="99398" cy="20782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7" name="Google Shape;13527;p72"/>
          <p:cNvSpPr/>
          <p:nvPr/>
        </p:nvSpPr>
        <p:spPr>
          <a:xfrm>
            <a:off x="2505831" y="3889075"/>
            <a:ext cx="99409" cy="20782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8" name="Google Shape;13528;p72"/>
          <p:cNvSpPr/>
          <p:nvPr/>
        </p:nvSpPr>
        <p:spPr>
          <a:xfrm>
            <a:off x="2638484" y="3889075"/>
            <a:ext cx="99398" cy="207750"/>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9" name="Google Shape;13529;p72"/>
          <p:cNvSpPr/>
          <p:nvPr/>
        </p:nvSpPr>
        <p:spPr>
          <a:xfrm>
            <a:off x="2771125" y="3889075"/>
            <a:ext cx="99398" cy="20782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0" name="Google Shape;13530;p72"/>
          <p:cNvSpPr/>
          <p:nvPr/>
        </p:nvSpPr>
        <p:spPr>
          <a:xfrm>
            <a:off x="1577331" y="4241723"/>
            <a:ext cx="99398" cy="20782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1" name="Google Shape;13531;p72"/>
          <p:cNvSpPr/>
          <p:nvPr/>
        </p:nvSpPr>
        <p:spPr>
          <a:xfrm>
            <a:off x="1709972" y="4241723"/>
            <a:ext cx="99398" cy="20782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2" name="Google Shape;13532;p72"/>
          <p:cNvSpPr/>
          <p:nvPr/>
        </p:nvSpPr>
        <p:spPr>
          <a:xfrm>
            <a:off x="1842613" y="4241723"/>
            <a:ext cx="99398" cy="20782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3" name="Google Shape;13533;p72"/>
          <p:cNvSpPr/>
          <p:nvPr/>
        </p:nvSpPr>
        <p:spPr>
          <a:xfrm>
            <a:off x="1975255" y="4241723"/>
            <a:ext cx="99409" cy="20782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4" name="Google Shape;13534;p72"/>
          <p:cNvSpPr/>
          <p:nvPr/>
        </p:nvSpPr>
        <p:spPr>
          <a:xfrm>
            <a:off x="2107908" y="4241723"/>
            <a:ext cx="99398" cy="207750"/>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5" name="Google Shape;13535;p72"/>
          <p:cNvSpPr/>
          <p:nvPr/>
        </p:nvSpPr>
        <p:spPr>
          <a:xfrm>
            <a:off x="2240549" y="4241723"/>
            <a:ext cx="99398" cy="20782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6" name="Google Shape;13536;p72"/>
          <p:cNvSpPr/>
          <p:nvPr/>
        </p:nvSpPr>
        <p:spPr>
          <a:xfrm>
            <a:off x="2373190" y="4241723"/>
            <a:ext cx="99398" cy="20782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7" name="Google Shape;13537;p72"/>
          <p:cNvSpPr/>
          <p:nvPr/>
        </p:nvSpPr>
        <p:spPr>
          <a:xfrm>
            <a:off x="2505831" y="4241723"/>
            <a:ext cx="99409" cy="20782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8" name="Google Shape;13538;p72"/>
          <p:cNvSpPr/>
          <p:nvPr/>
        </p:nvSpPr>
        <p:spPr>
          <a:xfrm>
            <a:off x="2638484" y="4241723"/>
            <a:ext cx="99398" cy="207750"/>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9" name="Google Shape;13539;p72"/>
          <p:cNvSpPr/>
          <p:nvPr/>
        </p:nvSpPr>
        <p:spPr>
          <a:xfrm>
            <a:off x="2771125" y="4241723"/>
            <a:ext cx="99398" cy="20782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0" name="Google Shape;13540;p72"/>
          <p:cNvSpPr txBox="1"/>
          <p:nvPr/>
        </p:nvSpPr>
        <p:spPr>
          <a:xfrm>
            <a:off x="2883481" y="3869163"/>
            <a:ext cx="632100" cy="2667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b="1" lang="en" sz="1900">
                <a:solidFill>
                  <a:schemeClr val="accent1"/>
                </a:solidFill>
                <a:latin typeface="Advent Pro"/>
                <a:ea typeface="Advent Pro"/>
                <a:cs typeface="Advent Pro"/>
                <a:sym typeface="Advent Pro"/>
              </a:rPr>
              <a:t>60%</a:t>
            </a:r>
            <a:endParaRPr b="1" sz="1900">
              <a:solidFill>
                <a:schemeClr val="accent1"/>
              </a:solidFill>
              <a:latin typeface="Advent Pro"/>
              <a:ea typeface="Advent Pro"/>
              <a:cs typeface="Advent Pro"/>
              <a:sym typeface="Advent Pro"/>
            </a:endParaRPr>
          </a:p>
        </p:txBody>
      </p:sp>
      <p:sp>
        <p:nvSpPr>
          <p:cNvPr id="13541" name="Google Shape;13541;p72"/>
          <p:cNvSpPr txBox="1"/>
          <p:nvPr/>
        </p:nvSpPr>
        <p:spPr>
          <a:xfrm>
            <a:off x="2883481" y="4221813"/>
            <a:ext cx="632100" cy="2667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b="1" lang="en" sz="1900">
                <a:solidFill>
                  <a:schemeClr val="accent1"/>
                </a:solidFill>
                <a:latin typeface="Advent Pro"/>
                <a:ea typeface="Advent Pro"/>
                <a:cs typeface="Advent Pro"/>
                <a:sym typeface="Advent Pro"/>
              </a:rPr>
              <a:t>40%</a:t>
            </a:r>
            <a:endParaRPr b="1" sz="1900">
              <a:solidFill>
                <a:schemeClr val="accent1"/>
              </a:solidFill>
              <a:latin typeface="Advent Pro"/>
              <a:ea typeface="Advent Pro"/>
              <a:cs typeface="Advent Pro"/>
              <a:sym typeface="Advent Pro"/>
            </a:endParaRPr>
          </a:p>
        </p:txBody>
      </p:sp>
      <p:sp>
        <p:nvSpPr>
          <p:cNvPr id="13542" name="Google Shape;13542;p72"/>
          <p:cNvSpPr/>
          <p:nvPr/>
        </p:nvSpPr>
        <p:spPr>
          <a:xfrm rot="5400000">
            <a:off x="7194931" y="1007275"/>
            <a:ext cx="159300" cy="17604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3" name="Google Shape;13543;p72"/>
          <p:cNvSpPr/>
          <p:nvPr/>
        </p:nvSpPr>
        <p:spPr>
          <a:xfrm rot="5400000">
            <a:off x="6968802" y="1233332"/>
            <a:ext cx="159300" cy="130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4" name="Google Shape;13544;p72"/>
          <p:cNvSpPr/>
          <p:nvPr/>
        </p:nvSpPr>
        <p:spPr>
          <a:xfrm rot="5400000">
            <a:off x="7194931" y="1306549"/>
            <a:ext cx="159300" cy="17604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5" name="Google Shape;13545;p72"/>
          <p:cNvSpPr/>
          <p:nvPr/>
        </p:nvSpPr>
        <p:spPr>
          <a:xfrm rot="5400000">
            <a:off x="6697838" y="1803655"/>
            <a:ext cx="159300" cy="76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6" name="Google Shape;13546;p72"/>
          <p:cNvSpPr/>
          <p:nvPr/>
        </p:nvSpPr>
        <p:spPr>
          <a:xfrm rot="5400000">
            <a:off x="7194931" y="1605823"/>
            <a:ext cx="159300" cy="17604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7" name="Google Shape;13547;p72"/>
          <p:cNvSpPr/>
          <p:nvPr/>
        </p:nvSpPr>
        <p:spPr>
          <a:xfrm rot="5400000">
            <a:off x="7060550" y="1740377"/>
            <a:ext cx="159300" cy="149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8" name="Google Shape;13548;p72"/>
          <p:cNvSpPr/>
          <p:nvPr/>
        </p:nvSpPr>
        <p:spPr>
          <a:xfrm rot="5400000">
            <a:off x="7194931" y="1905098"/>
            <a:ext cx="159300" cy="17604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9" name="Google Shape;13549;p72"/>
          <p:cNvSpPr/>
          <p:nvPr/>
        </p:nvSpPr>
        <p:spPr>
          <a:xfrm rot="5400000">
            <a:off x="6869870" y="2230450"/>
            <a:ext cx="159300" cy="1109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0" name="Google Shape;13550;p72"/>
          <p:cNvSpPr txBox="1"/>
          <p:nvPr>
            <p:ph idx="4294967295" type="ctrTitle"/>
          </p:nvPr>
        </p:nvSpPr>
        <p:spPr>
          <a:xfrm>
            <a:off x="5822825" y="3889075"/>
            <a:ext cx="3009600" cy="35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dvent Pro Medium"/>
                <a:ea typeface="Advent Pro Medium"/>
                <a:cs typeface="Advent Pro Medium"/>
                <a:sym typeface="Advent Pro Medium"/>
              </a:rPr>
              <a:t>Football game pillar with ability to play against others. (competition)</a:t>
            </a:r>
            <a:endParaRPr sz="1600">
              <a:solidFill>
                <a:schemeClr val="lt2"/>
              </a:solidFill>
              <a:latin typeface="Advent Pro Medium"/>
              <a:ea typeface="Advent Pro Medium"/>
              <a:cs typeface="Advent Pro Medium"/>
              <a:sym typeface="Advent Pro Medium"/>
            </a:endParaRPr>
          </a:p>
        </p:txBody>
      </p:sp>
      <p:sp>
        <p:nvSpPr>
          <p:cNvPr id="13551" name="Google Shape;13551;p72"/>
          <p:cNvSpPr txBox="1"/>
          <p:nvPr>
            <p:ph idx="4294967295" type="ctrTitle"/>
          </p:nvPr>
        </p:nvSpPr>
        <p:spPr>
          <a:xfrm>
            <a:off x="5825750" y="4418250"/>
            <a:ext cx="2628900" cy="2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Advent Pro Medium"/>
                <a:ea typeface="Advent Pro Medium"/>
                <a:cs typeface="Advent Pro Medium"/>
                <a:sym typeface="Advent Pro Medium"/>
              </a:rPr>
              <a:t>Customization features to change characters appearance</a:t>
            </a:r>
            <a:endParaRPr sz="1600">
              <a:solidFill>
                <a:schemeClr val="lt2"/>
              </a:solidFill>
              <a:latin typeface="Advent Pro Medium"/>
              <a:ea typeface="Advent Pro Medium"/>
              <a:cs typeface="Advent Pro Medium"/>
              <a:sym typeface="Advent Pro Medium"/>
            </a:endParaRPr>
          </a:p>
        </p:txBody>
      </p:sp>
      <p:sp>
        <p:nvSpPr>
          <p:cNvPr id="13552" name="Google Shape;13552;p72"/>
          <p:cNvSpPr txBox="1"/>
          <p:nvPr>
            <p:ph idx="4294967295" type="ctrTitle"/>
          </p:nvPr>
        </p:nvSpPr>
        <p:spPr>
          <a:xfrm>
            <a:off x="716275" y="4218275"/>
            <a:ext cx="836700" cy="25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600">
                <a:latin typeface="Advent Pro"/>
                <a:ea typeface="Advent Pro"/>
                <a:cs typeface="Advent Pro"/>
                <a:sym typeface="Advent Pro"/>
              </a:rPr>
              <a:t>Football</a:t>
            </a:r>
            <a:endParaRPr sz="1600">
              <a:latin typeface="Advent Pro"/>
              <a:ea typeface="Advent Pro"/>
              <a:cs typeface="Advent Pro"/>
              <a:sym typeface="Advent Pro"/>
            </a:endParaRPr>
          </a:p>
        </p:txBody>
      </p:sp>
      <p:sp>
        <p:nvSpPr>
          <p:cNvPr id="13553" name="Google Shape;13553;p72"/>
          <p:cNvSpPr txBox="1"/>
          <p:nvPr>
            <p:ph idx="4294967295" type="ctrTitle"/>
          </p:nvPr>
        </p:nvSpPr>
        <p:spPr>
          <a:xfrm>
            <a:off x="716337" y="3856125"/>
            <a:ext cx="836700" cy="25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600">
                <a:latin typeface="Advent Pro"/>
                <a:ea typeface="Advent Pro"/>
                <a:cs typeface="Advent Pro"/>
                <a:sym typeface="Advent Pro"/>
              </a:rPr>
              <a:t>Gaming</a:t>
            </a:r>
            <a:endParaRPr sz="1600">
              <a:latin typeface="Advent Pro"/>
              <a:ea typeface="Advent Pro"/>
              <a:cs typeface="Advent Pro"/>
              <a:sym typeface="Advent Pro"/>
            </a:endParaRPr>
          </a:p>
        </p:txBody>
      </p:sp>
      <p:sp>
        <p:nvSpPr>
          <p:cNvPr id="13554" name="Google Shape;13554;p72"/>
          <p:cNvSpPr txBox="1"/>
          <p:nvPr>
            <p:ph type="title"/>
          </p:nvPr>
        </p:nvSpPr>
        <p:spPr>
          <a:xfrm>
            <a:off x="311700" y="66385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Step 2:</a:t>
            </a:r>
            <a:r>
              <a:rPr lang="en"/>
              <a:t> </a:t>
            </a:r>
            <a:endParaRPr/>
          </a:p>
          <a:p>
            <a:pPr indent="0" lvl="0" marL="0" rtl="0" algn="ctr">
              <a:spcBef>
                <a:spcPts val="0"/>
              </a:spcBef>
              <a:spcAft>
                <a:spcPts val="0"/>
              </a:spcAft>
              <a:buNone/>
            </a:pPr>
            <a:r>
              <a:rPr lang="en"/>
              <a:t>Audience Recognition &amp; </a:t>
            </a:r>
            <a:endParaRPr/>
          </a:p>
          <a:p>
            <a:pPr indent="0" lvl="0" marL="0" rtl="0" algn="ctr">
              <a:spcBef>
                <a:spcPts val="0"/>
              </a:spcBef>
              <a:spcAft>
                <a:spcPts val="0"/>
              </a:spcAft>
              <a:buNone/>
            </a:pPr>
            <a:r>
              <a:rPr lang="en"/>
              <a:t>Catering</a:t>
            </a:r>
            <a:endParaRPr/>
          </a:p>
        </p:txBody>
      </p:sp>
      <p:grpSp>
        <p:nvGrpSpPr>
          <p:cNvPr id="13555" name="Google Shape;13555;p72"/>
          <p:cNvGrpSpPr/>
          <p:nvPr/>
        </p:nvGrpSpPr>
        <p:grpSpPr>
          <a:xfrm rot="-5400000">
            <a:off x="2332747" y="534771"/>
            <a:ext cx="242781" cy="161857"/>
            <a:chOff x="2500050" y="3730175"/>
            <a:chExt cx="2619000" cy="1746025"/>
          </a:xfrm>
        </p:grpSpPr>
        <p:sp>
          <p:nvSpPr>
            <p:cNvPr id="13556" name="Google Shape;13556;p72"/>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7" name="Google Shape;13557;p72"/>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8" name="Google Shape;13558;p72"/>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9" name="Google Shape;13559;p72"/>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0" name="Google Shape;13560;p72"/>
          <p:cNvGrpSpPr/>
          <p:nvPr/>
        </p:nvGrpSpPr>
        <p:grpSpPr>
          <a:xfrm rot="5400000">
            <a:off x="6563222" y="534771"/>
            <a:ext cx="242781" cy="161857"/>
            <a:chOff x="2500050" y="3730175"/>
            <a:chExt cx="2619000" cy="1746025"/>
          </a:xfrm>
        </p:grpSpPr>
        <p:sp>
          <p:nvSpPr>
            <p:cNvPr id="13561" name="Google Shape;13561;p72"/>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2" name="Google Shape;13562;p72"/>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3" name="Google Shape;13563;p72"/>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4" name="Google Shape;13564;p72"/>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5" name="Google Shape;13565;p72"/>
          <p:cNvGrpSpPr/>
          <p:nvPr/>
        </p:nvGrpSpPr>
        <p:grpSpPr>
          <a:xfrm>
            <a:off x="5519847" y="3918029"/>
            <a:ext cx="210303" cy="210337"/>
            <a:chOff x="3720125" y="1806200"/>
            <a:chExt cx="531875" cy="531825"/>
          </a:xfrm>
        </p:grpSpPr>
        <p:sp>
          <p:nvSpPr>
            <p:cNvPr id="13566" name="Google Shape;13566;p72"/>
            <p:cNvSpPr/>
            <p:nvPr/>
          </p:nvSpPr>
          <p:spPr>
            <a:xfrm>
              <a:off x="3720175" y="1806200"/>
              <a:ext cx="265900" cy="265925"/>
            </a:xfrm>
            <a:custGeom>
              <a:rect b="b" l="l" r="r" t="t"/>
              <a:pathLst>
                <a:path extrusionOk="0" h="10637" w="10636">
                  <a:moveTo>
                    <a:pt x="6473" y="1"/>
                  </a:moveTo>
                  <a:lnTo>
                    <a:pt x="6473" y="1387"/>
                  </a:lnTo>
                  <a:lnTo>
                    <a:pt x="4161" y="1387"/>
                  </a:lnTo>
                  <a:lnTo>
                    <a:pt x="4161" y="2775"/>
                  </a:lnTo>
                  <a:lnTo>
                    <a:pt x="2775" y="2775"/>
                  </a:lnTo>
                  <a:lnTo>
                    <a:pt x="2775" y="4161"/>
                  </a:lnTo>
                  <a:lnTo>
                    <a:pt x="1387" y="4161"/>
                  </a:lnTo>
                  <a:lnTo>
                    <a:pt x="1387" y="6474"/>
                  </a:lnTo>
                  <a:lnTo>
                    <a:pt x="0" y="6474"/>
                  </a:lnTo>
                  <a:lnTo>
                    <a:pt x="0" y="10636"/>
                  </a:lnTo>
                  <a:lnTo>
                    <a:pt x="2775" y="10636"/>
                  </a:lnTo>
                  <a:lnTo>
                    <a:pt x="2775" y="6474"/>
                  </a:lnTo>
                  <a:lnTo>
                    <a:pt x="4161" y="6474"/>
                  </a:lnTo>
                  <a:lnTo>
                    <a:pt x="4161" y="4161"/>
                  </a:lnTo>
                  <a:lnTo>
                    <a:pt x="6473" y="4161"/>
                  </a:lnTo>
                  <a:lnTo>
                    <a:pt x="6473" y="2775"/>
                  </a:lnTo>
                  <a:lnTo>
                    <a:pt x="10636" y="2775"/>
                  </a:lnTo>
                  <a:lnTo>
                    <a:pt x="10636" y="1387"/>
                  </a:lnTo>
                  <a:lnTo>
                    <a:pt x="106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7" name="Google Shape;13567;p72"/>
            <p:cNvSpPr/>
            <p:nvPr/>
          </p:nvSpPr>
          <p:spPr>
            <a:xfrm>
              <a:off x="3882000" y="1806200"/>
              <a:ext cx="208150" cy="34675"/>
            </a:xfrm>
            <a:custGeom>
              <a:rect b="b" l="l" r="r" t="t"/>
              <a:pathLst>
                <a:path extrusionOk="0" h="1387" w="8326">
                  <a:moveTo>
                    <a:pt x="0" y="1"/>
                  </a:moveTo>
                  <a:lnTo>
                    <a:pt x="0" y="1387"/>
                  </a:lnTo>
                  <a:lnTo>
                    <a:pt x="8325" y="1387"/>
                  </a:lnTo>
                  <a:lnTo>
                    <a:pt x="83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8" name="Google Shape;13568;p72"/>
            <p:cNvSpPr/>
            <p:nvPr/>
          </p:nvSpPr>
          <p:spPr>
            <a:xfrm>
              <a:off x="3720175" y="1806200"/>
              <a:ext cx="531800" cy="531825"/>
            </a:xfrm>
            <a:custGeom>
              <a:rect b="b" l="l" r="r" t="t"/>
              <a:pathLst>
                <a:path extrusionOk="0" h="21273" w="21272">
                  <a:moveTo>
                    <a:pt x="6473" y="1"/>
                  </a:moveTo>
                  <a:lnTo>
                    <a:pt x="6473" y="1387"/>
                  </a:lnTo>
                  <a:lnTo>
                    <a:pt x="4161" y="1387"/>
                  </a:lnTo>
                  <a:lnTo>
                    <a:pt x="4161" y="2775"/>
                  </a:lnTo>
                  <a:lnTo>
                    <a:pt x="2775" y="2775"/>
                  </a:lnTo>
                  <a:lnTo>
                    <a:pt x="2775" y="4161"/>
                  </a:lnTo>
                  <a:lnTo>
                    <a:pt x="1387" y="4161"/>
                  </a:lnTo>
                  <a:lnTo>
                    <a:pt x="1387" y="6474"/>
                  </a:lnTo>
                  <a:lnTo>
                    <a:pt x="0" y="6474"/>
                  </a:lnTo>
                  <a:lnTo>
                    <a:pt x="0" y="14798"/>
                  </a:lnTo>
                  <a:lnTo>
                    <a:pt x="1387" y="14798"/>
                  </a:lnTo>
                  <a:lnTo>
                    <a:pt x="1387" y="17111"/>
                  </a:lnTo>
                  <a:lnTo>
                    <a:pt x="2775" y="17111"/>
                  </a:lnTo>
                  <a:lnTo>
                    <a:pt x="2775" y="17573"/>
                  </a:lnTo>
                  <a:lnTo>
                    <a:pt x="2775" y="18497"/>
                  </a:lnTo>
                  <a:lnTo>
                    <a:pt x="4161" y="18497"/>
                  </a:lnTo>
                  <a:lnTo>
                    <a:pt x="4161" y="18961"/>
                  </a:lnTo>
                  <a:lnTo>
                    <a:pt x="4161" y="19885"/>
                  </a:lnTo>
                  <a:lnTo>
                    <a:pt x="6473" y="19885"/>
                  </a:lnTo>
                  <a:lnTo>
                    <a:pt x="6473" y="20347"/>
                  </a:lnTo>
                  <a:lnTo>
                    <a:pt x="6473" y="21273"/>
                  </a:lnTo>
                  <a:lnTo>
                    <a:pt x="14798" y="21273"/>
                  </a:lnTo>
                  <a:lnTo>
                    <a:pt x="14798" y="20347"/>
                  </a:lnTo>
                  <a:lnTo>
                    <a:pt x="14798" y="19885"/>
                  </a:lnTo>
                  <a:lnTo>
                    <a:pt x="17110" y="19885"/>
                  </a:lnTo>
                  <a:lnTo>
                    <a:pt x="17110" y="18961"/>
                  </a:lnTo>
                  <a:lnTo>
                    <a:pt x="17110" y="18497"/>
                  </a:lnTo>
                  <a:lnTo>
                    <a:pt x="18497" y="18497"/>
                  </a:lnTo>
                  <a:lnTo>
                    <a:pt x="18497" y="17573"/>
                  </a:lnTo>
                  <a:lnTo>
                    <a:pt x="18497" y="17111"/>
                  </a:lnTo>
                  <a:lnTo>
                    <a:pt x="19885" y="17111"/>
                  </a:lnTo>
                  <a:lnTo>
                    <a:pt x="19885" y="14798"/>
                  </a:lnTo>
                  <a:lnTo>
                    <a:pt x="21271" y="14798"/>
                  </a:lnTo>
                  <a:lnTo>
                    <a:pt x="21271" y="6474"/>
                  </a:lnTo>
                  <a:lnTo>
                    <a:pt x="19885" y="6474"/>
                  </a:lnTo>
                  <a:lnTo>
                    <a:pt x="19885" y="4161"/>
                  </a:lnTo>
                  <a:lnTo>
                    <a:pt x="18497" y="4161"/>
                  </a:lnTo>
                  <a:lnTo>
                    <a:pt x="18497" y="2775"/>
                  </a:lnTo>
                  <a:lnTo>
                    <a:pt x="17110" y="2775"/>
                  </a:lnTo>
                  <a:lnTo>
                    <a:pt x="17110" y="1387"/>
                  </a:lnTo>
                  <a:lnTo>
                    <a:pt x="14798" y="1387"/>
                  </a:lnTo>
                  <a:lnTo>
                    <a:pt x="147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9" name="Google Shape;13569;p72"/>
            <p:cNvSpPr/>
            <p:nvPr/>
          </p:nvSpPr>
          <p:spPr>
            <a:xfrm>
              <a:off x="4020750" y="1806200"/>
              <a:ext cx="34700" cy="69375"/>
            </a:xfrm>
            <a:custGeom>
              <a:rect b="b" l="l" r="r" t="t"/>
              <a:pathLst>
                <a:path extrusionOk="0" h="2775" w="1388">
                  <a:moveTo>
                    <a:pt x="1" y="1"/>
                  </a:moveTo>
                  <a:lnTo>
                    <a:pt x="1" y="1387"/>
                  </a:lnTo>
                  <a:lnTo>
                    <a:pt x="1" y="2775"/>
                  </a:lnTo>
                  <a:lnTo>
                    <a:pt x="1387" y="2775"/>
                  </a:lnTo>
                  <a:lnTo>
                    <a:pt x="1387" y="1387"/>
                  </a:lnTo>
                  <a:lnTo>
                    <a:pt x="138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0" name="Google Shape;13570;p72"/>
            <p:cNvSpPr/>
            <p:nvPr/>
          </p:nvSpPr>
          <p:spPr>
            <a:xfrm>
              <a:off x="3720175" y="2106775"/>
              <a:ext cx="69375" cy="34700"/>
            </a:xfrm>
            <a:custGeom>
              <a:rect b="b" l="l" r="r" t="t"/>
              <a:pathLst>
                <a:path extrusionOk="0" h="1388" w="2775">
                  <a:moveTo>
                    <a:pt x="0" y="1"/>
                  </a:moveTo>
                  <a:lnTo>
                    <a:pt x="0" y="1387"/>
                  </a:lnTo>
                  <a:lnTo>
                    <a:pt x="2775" y="1387"/>
                  </a:lnTo>
                  <a:lnTo>
                    <a:pt x="27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1" name="Google Shape;13571;p72"/>
            <p:cNvSpPr/>
            <p:nvPr/>
          </p:nvSpPr>
          <p:spPr>
            <a:xfrm>
              <a:off x="3824200" y="1840850"/>
              <a:ext cx="57825" cy="34725"/>
            </a:xfrm>
            <a:custGeom>
              <a:rect b="b" l="l" r="r" t="t"/>
              <a:pathLst>
                <a:path extrusionOk="0" h="1389" w="2313">
                  <a:moveTo>
                    <a:pt x="0" y="1"/>
                  </a:moveTo>
                  <a:lnTo>
                    <a:pt x="0" y="1389"/>
                  </a:lnTo>
                  <a:lnTo>
                    <a:pt x="2312" y="1389"/>
                  </a:lnTo>
                  <a:lnTo>
                    <a:pt x="2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2" name="Google Shape;13572;p72"/>
            <p:cNvSpPr/>
            <p:nvPr/>
          </p:nvSpPr>
          <p:spPr>
            <a:xfrm>
              <a:off x="3789525" y="1875550"/>
              <a:ext cx="34700" cy="34700"/>
            </a:xfrm>
            <a:custGeom>
              <a:rect b="b" l="l" r="r" t="t"/>
              <a:pathLst>
                <a:path extrusionOk="0" h="1388" w="1388">
                  <a:moveTo>
                    <a:pt x="1" y="1"/>
                  </a:moveTo>
                  <a:lnTo>
                    <a:pt x="1"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3" name="Google Shape;13573;p72"/>
            <p:cNvSpPr/>
            <p:nvPr/>
          </p:nvSpPr>
          <p:spPr>
            <a:xfrm>
              <a:off x="3754825" y="1910225"/>
              <a:ext cx="34725" cy="57825"/>
            </a:xfrm>
            <a:custGeom>
              <a:rect b="b" l="l" r="r" t="t"/>
              <a:pathLst>
                <a:path extrusionOk="0" h="2313" w="1389">
                  <a:moveTo>
                    <a:pt x="1" y="0"/>
                  </a:moveTo>
                  <a:lnTo>
                    <a:pt x="1" y="2313"/>
                  </a:lnTo>
                  <a:lnTo>
                    <a:pt x="1389" y="2313"/>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4" name="Google Shape;13574;p72"/>
            <p:cNvSpPr/>
            <p:nvPr/>
          </p:nvSpPr>
          <p:spPr>
            <a:xfrm>
              <a:off x="3754825" y="2176150"/>
              <a:ext cx="34725" cy="57825"/>
            </a:xfrm>
            <a:custGeom>
              <a:rect b="b" l="l" r="r" t="t"/>
              <a:pathLst>
                <a:path extrusionOk="0" h="2313" w="1389">
                  <a:moveTo>
                    <a:pt x="1" y="0"/>
                  </a:moveTo>
                  <a:lnTo>
                    <a:pt x="1" y="2313"/>
                  </a:lnTo>
                  <a:lnTo>
                    <a:pt x="1389" y="2313"/>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5" name="Google Shape;13575;p72"/>
            <p:cNvSpPr/>
            <p:nvPr/>
          </p:nvSpPr>
          <p:spPr>
            <a:xfrm>
              <a:off x="3789525" y="2233950"/>
              <a:ext cx="34700" cy="34700"/>
            </a:xfrm>
            <a:custGeom>
              <a:rect b="b" l="l" r="r" t="t"/>
              <a:pathLst>
                <a:path extrusionOk="0" h="1388" w="1388">
                  <a:moveTo>
                    <a:pt x="1" y="1"/>
                  </a:moveTo>
                  <a:lnTo>
                    <a:pt x="1"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6" name="Google Shape;13576;p72"/>
            <p:cNvSpPr/>
            <p:nvPr/>
          </p:nvSpPr>
          <p:spPr>
            <a:xfrm>
              <a:off x="3824200" y="2268625"/>
              <a:ext cx="57825" cy="34725"/>
            </a:xfrm>
            <a:custGeom>
              <a:rect b="b" l="l" r="r" t="t"/>
              <a:pathLst>
                <a:path extrusionOk="0" h="1389" w="2313">
                  <a:moveTo>
                    <a:pt x="0" y="0"/>
                  </a:moveTo>
                  <a:lnTo>
                    <a:pt x="0" y="1388"/>
                  </a:lnTo>
                  <a:lnTo>
                    <a:pt x="2312" y="1388"/>
                  </a:lnTo>
                  <a:lnTo>
                    <a:pt x="2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7" name="Google Shape;13577;p72"/>
            <p:cNvSpPr/>
            <p:nvPr/>
          </p:nvSpPr>
          <p:spPr>
            <a:xfrm>
              <a:off x="3882000" y="2303325"/>
              <a:ext cx="208150" cy="34700"/>
            </a:xfrm>
            <a:custGeom>
              <a:rect b="b" l="l" r="r" t="t"/>
              <a:pathLst>
                <a:path extrusionOk="0" h="1388" w="8326">
                  <a:moveTo>
                    <a:pt x="0" y="0"/>
                  </a:moveTo>
                  <a:lnTo>
                    <a:pt x="0" y="1388"/>
                  </a:lnTo>
                  <a:lnTo>
                    <a:pt x="8325" y="1388"/>
                  </a:lnTo>
                  <a:lnTo>
                    <a:pt x="83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8" name="Google Shape;13578;p72"/>
            <p:cNvSpPr/>
            <p:nvPr/>
          </p:nvSpPr>
          <p:spPr>
            <a:xfrm>
              <a:off x="3720125" y="1968025"/>
              <a:ext cx="34725" cy="208150"/>
            </a:xfrm>
            <a:custGeom>
              <a:rect b="b" l="l" r="r" t="t"/>
              <a:pathLst>
                <a:path extrusionOk="0" h="8326" w="1389">
                  <a:moveTo>
                    <a:pt x="1" y="1"/>
                  </a:moveTo>
                  <a:lnTo>
                    <a:pt x="1" y="8325"/>
                  </a:lnTo>
                  <a:lnTo>
                    <a:pt x="1389" y="8325"/>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9" name="Google Shape;13579;p72"/>
            <p:cNvSpPr/>
            <p:nvPr/>
          </p:nvSpPr>
          <p:spPr>
            <a:xfrm>
              <a:off x="4090125" y="1840850"/>
              <a:ext cx="57825" cy="34725"/>
            </a:xfrm>
            <a:custGeom>
              <a:rect b="b" l="l" r="r" t="t"/>
              <a:pathLst>
                <a:path extrusionOk="0" h="1389" w="2313">
                  <a:moveTo>
                    <a:pt x="0" y="1"/>
                  </a:moveTo>
                  <a:lnTo>
                    <a:pt x="0" y="1389"/>
                  </a:lnTo>
                  <a:lnTo>
                    <a:pt x="2312" y="1389"/>
                  </a:lnTo>
                  <a:lnTo>
                    <a:pt x="2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0" name="Google Shape;13580;p72"/>
            <p:cNvSpPr/>
            <p:nvPr/>
          </p:nvSpPr>
          <p:spPr>
            <a:xfrm>
              <a:off x="4147925" y="1875550"/>
              <a:ext cx="34675" cy="34700"/>
            </a:xfrm>
            <a:custGeom>
              <a:rect b="b" l="l" r="r" t="t"/>
              <a:pathLst>
                <a:path extrusionOk="0" h="1388" w="1387">
                  <a:moveTo>
                    <a:pt x="0" y="1"/>
                  </a:moveTo>
                  <a:lnTo>
                    <a:pt x="0"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1" name="Google Shape;13581;p72"/>
            <p:cNvSpPr/>
            <p:nvPr/>
          </p:nvSpPr>
          <p:spPr>
            <a:xfrm>
              <a:off x="4182575" y="1910225"/>
              <a:ext cx="34725" cy="57825"/>
            </a:xfrm>
            <a:custGeom>
              <a:rect b="b" l="l" r="r" t="t"/>
              <a:pathLst>
                <a:path extrusionOk="0" h="2313" w="1389">
                  <a:moveTo>
                    <a:pt x="1" y="0"/>
                  </a:moveTo>
                  <a:lnTo>
                    <a:pt x="1" y="2313"/>
                  </a:lnTo>
                  <a:lnTo>
                    <a:pt x="1389" y="2313"/>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2" name="Google Shape;13582;p72"/>
            <p:cNvSpPr/>
            <p:nvPr/>
          </p:nvSpPr>
          <p:spPr>
            <a:xfrm>
              <a:off x="4182575" y="2176150"/>
              <a:ext cx="34725" cy="57825"/>
            </a:xfrm>
            <a:custGeom>
              <a:rect b="b" l="l" r="r" t="t"/>
              <a:pathLst>
                <a:path extrusionOk="0" h="2313" w="1389">
                  <a:moveTo>
                    <a:pt x="1" y="0"/>
                  </a:moveTo>
                  <a:lnTo>
                    <a:pt x="1" y="2313"/>
                  </a:lnTo>
                  <a:lnTo>
                    <a:pt x="1389" y="2313"/>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3" name="Google Shape;13583;p72"/>
            <p:cNvSpPr/>
            <p:nvPr/>
          </p:nvSpPr>
          <p:spPr>
            <a:xfrm>
              <a:off x="4147925" y="2233950"/>
              <a:ext cx="34675" cy="34700"/>
            </a:xfrm>
            <a:custGeom>
              <a:rect b="b" l="l" r="r" t="t"/>
              <a:pathLst>
                <a:path extrusionOk="0" h="1388" w="1387">
                  <a:moveTo>
                    <a:pt x="0" y="1"/>
                  </a:moveTo>
                  <a:lnTo>
                    <a:pt x="0"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4" name="Google Shape;13584;p72"/>
            <p:cNvSpPr/>
            <p:nvPr/>
          </p:nvSpPr>
          <p:spPr>
            <a:xfrm>
              <a:off x="4090125" y="2268625"/>
              <a:ext cx="57825" cy="34725"/>
            </a:xfrm>
            <a:custGeom>
              <a:rect b="b" l="l" r="r" t="t"/>
              <a:pathLst>
                <a:path extrusionOk="0" h="1389" w="2313">
                  <a:moveTo>
                    <a:pt x="0" y="0"/>
                  </a:moveTo>
                  <a:lnTo>
                    <a:pt x="0" y="1388"/>
                  </a:lnTo>
                  <a:lnTo>
                    <a:pt x="2312" y="1388"/>
                  </a:lnTo>
                  <a:lnTo>
                    <a:pt x="2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5" name="Google Shape;13585;p72"/>
            <p:cNvSpPr/>
            <p:nvPr/>
          </p:nvSpPr>
          <p:spPr>
            <a:xfrm>
              <a:off x="4217275" y="1968025"/>
              <a:ext cx="34725" cy="208150"/>
            </a:xfrm>
            <a:custGeom>
              <a:rect b="b" l="l" r="r" t="t"/>
              <a:pathLst>
                <a:path extrusionOk="0" h="8326" w="1389">
                  <a:moveTo>
                    <a:pt x="1" y="1"/>
                  </a:moveTo>
                  <a:lnTo>
                    <a:pt x="1" y="8325"/>
                  </a:lnTo>
                  <a:lnTo>
                    <a:pt x="1389" y="8325"/>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6" name="Google Shape;13586;p72"/>
            <p:cNvSpPr/>
            <p:nvPr/>
          </p:nvSpPr>
          <p:spPr>
            <a:xfrm>
              <a:off x="3824200" y="1944925"/>
              <a:ext cx="300600" cy="254350"/>
            </a:xfrm>
            <a:custGeom>
              <a:rect b="b" l="l" r="r" t="t"/>
              <a:pathLst>
                <a:path extrusionOk="0" h="10174" w="12024">
                  <a:moveTo>
                    <a:pt x="10175" y="0"/>
                  </a:moveTo>
                  <a:lnTo>
                    <a:pt x="10175" y="1388"/>
                  </a:lnTo>
                  <a:lnTo>
                    <a:pt x="8787" y="1388"/>
                  </a:lnTo>
                  <a:lnTo>
                    <a:pt x="8787" y="2775"/>
                  </a:lnTo>
                  <a:lnTo>
                    <a:pt x="7399" y="2775"/>
                  </a:lnTo>
                  <a:lnTo>
                    <a:pt x="7399" y="4163"/>
                  </a:lnTo>
                  <a:lnTo>
                    <a:pt x="6013" y="4163"/>
                  </a:lnTo>
                  <a:lnTo>
                    <a:pt x="6013" y="5549"/>
                  </a:lnTo>
                  <a:lnTo>
                    <a:pt x="4625" y="5549"/>
                  </a:lnTo>
                  <a:lnTo>
                    <a:pt x="4625" y="6937"/>
                  </a:lnTo>
                  <a:lnTo>
                    <a:pt x="3238" y="6937"/>
                  </a:lnTo>
                  <a:lnTo>
                    <a:pt x="3238" y="5549"/>
                  </a:lnTo>
                  <a:lnTo>
                    <a:pt x="1850" y="5549"/>
                  </a:lnTo>
                  <a:lnTo>
                    <a:pt x="1850" y="4163"/>
                  </a:lnTo>
                  <a:lnTo>
                    <a:pt x="0" y="4163"/>
                  </a:lnTo>
                  <a:lnTo>
                    <a:pt x="0" y="7399"/>
                  </a:lnTo>
                  <a:lnTo>
                    <a:pt x="1388" y="7399"/>
                  </a:lnTo>
                  <a:lnTo>
                    <a:pt x="1388" y="8787"/>
                  </a:lnTo>
                  <a:lnTo>
                    <a:pt x="2776" y="8787"/>
                  </a:lnTo>
                  <a:lnTo>
                    <a:pt x="2776" y="10174"/>
                  </a:lnTo>
                  <a:lnTo>
                    <a:pt x="5087" y="10174"/>
                  </a:lnTo>
                  <a:lnTo>
                    <a:pt x="5087" y="8787"/>
                  </a:lnTo>
                  <a:lnTo>
                    <a:pt x="6475" y="8787"/>
                  </a:lnTo>
                  <a:lnTo>
                    <a:pt x="6475" y="7399"/>
                  </a:lnTo>
                  <a:lnTo>
                    <a:pt x="7863" y="7399"/>
                  </a:lnTo>
                  <a:lnTo>
                    <a:pt x="7863" y="6013"/>
                  </a:lnTo>
                  <a:lnTo>
                    <a:pt x="9249" y="6013"/>
                  </a:lnTo>
                  <a:lnTo>
                    <a:pt x="9249" y="4625"/>
                  </a:lnTo>
                  <a:lnTo>
                    <a:pt x="10637" y="4625"/>
                  </a:lnTo>
                  <a:lnTo>
                    <a:pt x="10637" y="3237"/>
                  </a:lnTo>
                  <a:lnTo>
                    <a:pt x="12024" y="3237"/>
                  </a:lnTo>
                  <a:lnTo>
                    <a:pt x="120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7" name="Google Shape;13587;p72"/>
          <p:cNvGrpSpPr/>
          <p:nvPr/>
        </p:nvGrpSpPr>
        <p:grpSpPr>
          <a:xfrm>
            <a:off x="5519847" y="4356229"/>
            <a:ext cx="210303" cy="210337"/>
            <a:chOff x="3720125" y="1806200"/>
            <a:chExt cx="531875" cy="531825"/>
          </a:xfrm>
        </p:grpSpPr>
        <p:sp>
          <p:nvSpPr>
            <p:cNvPr id="13588" name="Google Shape;13588;p72"/>
            <p:cNvSpPr/>
            <p:nvPr/>
          </p:nvSpPr>
          <p:spPr>
            <a:xfrm>
              <a:off x="3720175" y="1806200"/>
              <a:ext cx="265900" cy="265925"/>
            </a:xfrm>
            <a:custGeom>
              <a:rect b="b" l="l" r="r" t="t"/>
              <a:pathLst>
                <a:path extrusionOk="0" h="10637" w="10636">
                  <a:moveTo>
                    <a:pt x="6473" y="1"/>
                  </a:moveTo>
                  <a:lnTo>
                    <a:pt x="6473" y="1387"/>
                  </a:lnTo>
                  <a:lnTo>
                    <a:pt x="4161" y="1387"/>
                  </a:lnTo>
                  <a:lnTo>
                    <a:pt x="4161" y="2775"/>
                  </a:lnTo>
                  <a:lnTo>
                    <a:pt x="2775" y="2775"/>
                  </a:lnTo>
                  <a:lnTo>
                    <a:pt x="2775" y="4161"/>
                  </a:lnTo>
                  <a:lnTo>
                    <a:pt x="1387" y="4161"/>
                  </a:lnTo>
                  <a:lnTo>
                    <a:pt x="1387" y="6474"/>
                  </a:lnTo>
                  <a:lnTo>
                    <a:pt x="0" y="6474"/>
                  </a:lnTo>
                  <a:lnTo>
                    <a:pt x="0" y="10636"/>
                  </a:lnTo>
                  <a:lnTo>
                    <a:pt x="2775" y="10636"/>
                  </a:lnTo>
                  <a:lnTo>
                    <a:pt x="2775" y="6474"/>
                  </a:lnTo>
                  <a:lnTo>
                    <a:pt x="4161" y="6474"/>
                  </a:lnTo>
                  <a:lnTo>
                    <a:pt x="4161" y="4161"/>
                  </a:lnTo>
                  <a:lnTo>
                    <a:pt x="6473" y="4161"/>
                  </a:lnTo>
                  <a:lnTo>
                    <a:pt x="6473" y="2775"/>
                  </a:lnTo>
                  <a:lnTo>
                    <a:pt x="10636" y="2775"/>
                  </a:lnTo>
                  <a:lnTo>
                    <a:pt x="10636" y="1387"/>
                  </a:lnTo>
                  <a:lnTo>
                    <a:pt x="106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9" name="Google Shape;13589;p72"/>
            <p:cNvSpPr/>
            <p:nvPr/>
          </p:nvSpPr>
          <p:spPr>
            <a:xfrm>
              <a:off x="3882000" y="1806200"/>
              <a:ext cx="208150" cy="34675"/>
            </a:xfrm>
            <a:custGeom>
              <a:rect b="b" l="l" r="r" t="t"/>
              <a:pathLst>
                <a:path extrusionOk="0" h="1387" w="8326">
                  <a:moveTo>
                    <a:pt x="0" y="1"/>
                  </a:moveTo>
                  <a:lnTo>
                    <a:pt x="0" y="1387"/>
                  </a:lnTo>
                  <a:lnTo>
                    <a:pt x="8325" y="1387"/>
                  </a:lnTo>
                  <a:lnTo>
                    <a:pt x="83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0" name="Google Shape;13590;p72"/>
            <p:cNvSpPr/>
            <p:nvPr/>
          </p:nvSpPr>
          <p:spPr>
            <a:xfrm>
              <a:off x="3720175" y="1806200"/>
              <a:ext cx="531800" cy="531825"/>
            </a:xfrm>
            <a:custGeom>
              <a:rect b="b" l="l" r="r" t="t"/>
              <a:pathLst>
                <a:path extrusionOk="0" h="21273" w="21272">
                  <a:moveTo>
                    <a:pt x="6473" y="1"/>
                  </a:moveTo>
                  <a:lnTo>
                    <a:pt x="6473" y="1387"/>
                  </a:lnTo>
                  <a:lnTo>
                    <a:pt x="4161" y="1387"/>
                  </a:lnTo>
                  <a:lnTo>
                    <a:pt x="4161" y="2775"/>
                  </a:lnTo>
                  <a:lnTo>
                    <a:pt x="2775" y="2775"/>
                  </a:lnTo>
                  <a:lnTo>
                    <a:pt x="2775" y="4161"/>
                  </a:lnTo>
                  <a:lnTo>
                    <a:pt x="1387" y="4161"/>
                  </a:lnTo>
                  <a:lnTo>
                    <a:pt x="1387" y="6474"/>
                  </a:lnTo>
                  <a:lnTo>
                    <a:pt x="0" y="6474"/>
                  </a:lnTo>
                  <a:lnTo>
                    <a:pt x="0" y="14798"/>
                  </a:lnTo>
                  <a:lnTo>
                    <a:pt x="1387" y="14798"/>
                  </a:lnTo>
                  <a:lnTo>
                    <a:pt x="1387" y="17111"/>
                  </a:lnTo>
                  <a:lnTo>
                    <a:pt x="2775" y="17111"/>
                  </a:lnTo>
                  <a:lnTo>
                    <a:pt x="2775" y="17573"/>
                  </a:lnTo>
                  <a:lnTo>
                    <a:pt x="2775" y="18497"/>
                  </a:lnTo>
                  <a:lnTo>
                    <a:pt x="4161" y="18497"/>
                  </a:lnTo>
                  <a:lnTo>
                    <a:pt x="4161" y="18961"/>
                  </a:lnTo>
                  <a:lnTo>
                    <a:pt x="4161" y="19885"/>
                  </a:lnTo>
                  <a:lnTo>
                    <a:pt x="6473" y="19885"/>
                  </a:lnTo>
                  <a:lnTo>
                    <a:pt x="6473" y="20347"/>
                  </a:lnTo>
                  <a:lnTo>
                    <a:pt x="6473" y="21273"/>
                  </a:lnTo>
                  <a:lnTo>
                    <a:pt x="14798" y="21273"/>
                  </a:lnTo>
                  <a:lnTo>
                    <a:pt x="14798" y="20347"/>
                  </a:lnTo>
                  <a:lnTo>
                    <a:pt x="14798" y="19885"/>
                  </a:lnTo>
                  <a:lnTo>
                    <a:pt x="17110" y="19885"/>
                  </a:lnTo>
                  <a:lnTo>
                    <a:pt x="17110" y="18961"/>
                  </a:lnTo>
                  <a:lnTo>
                    <a:pt x="17110" y="18497"/>
                  </a:lnTo>
                  <a:lnTo>
                    <a:pt x="18497" y="18497"/>
                  </a:lnTo>
                  <a:lnTo>
                    <a:pt x="18497" y="17573"/>
                  </a:lnTo>
                  <a:lnTo>
                    <a:pt x="18497" y="17111"/>
                  </a:lnTo>
                  <a:lnTo>
                    <a:pt x="19885" y="17111"/>
                  </a:lnTo>
                  <a:lnTo>
                    <a:pt x="19885" y="14798"/>
                  </a:lnTo>
                  <a:lnTo>
                    <a:pt x="21271" y="14798"/>
                  </a:lnTo>
                  <a:lnTo>
                    <a:pt x="21271" y="6474"/>
                  </a:lnTo>
                  <a:lnTo>
                    <a:pt x="19885" y="6474"/>
                  </a:lnTo>
                  <a:lnTo>
                    <a:pt x="19885" y="4161"/>
                  </a:lnTo>
                  <a:lnTo>
                    <a:pt x="18497" y="4161"/>
                  </a:lnTo>
                  <a:lnTo>
                    <a:pt x="18497" y="2775"/>
                  </a:lnTo>
                  <a:lnTo>
                    <a:pt x="17110" y="2775"/>
                  </a:lnTo>
                  <a:lnTo>
                    <a:pt x="17110" y="1387"/>
                  </a:lnTo>
                  <a:lnTo>
                    <a:pt x="14798" y="1387"/>
                  </a:lnTo>
                  <a:lnTo>
                    <a:pt x="147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1" name="Google Shape;13591;p72"/>
            <p:cNvSpPr/>
            <p:nvPr/>
          </p:nvSpPr>
          <p:spPr>
            <a:xfrm>
              <a:off x="4020750" y="1806200"/>
              <a:ext cx="34700" cy="69375"/>
            </a:xfrm>
            <a:custGeom>
              <a:rect b="b" l="l" r="r" t="t"/>
              <a:pathLst>
                <a:path extrusionOk="0" h="2775" w="1388">
                  <a:moveTo>
                    <a:pt x="1" y="1"/>
                  </a:moveTo>
                  <a:lnTo>
                    <a:pt x="1" y="1387"/>
                  </a:lnTo>
                  <a:lnTo>
                    <a:pt x="1" y="2775"/>
                  </a:lnTo>
                  <a:lnTo>
                    <a:pt x="1387" y="2775"/>
                  </a:lnTo>
                  <a:lnTo>
                    <a:pt x="1387" y="1387"/>
                  </a:lnTo>
                  <a:lnTo>
                    <a:pt x="138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2" name="Google Shape;13592;p72"/>
            <p:cNvSpPr/>
            <p:nvPr/>
          </p:nvSpPr>
          <p:spPr>
            <a:xfrm>
              <a:off x="3720175" y="2106775"/>
              <a:ext cx="69375" cy="34700"/>
            </a:xfrm>
            <a:custGeom>
              <a:rect b="b" l="l" r="r" t="t"/>
              <a:pathLst>
                <a:path extrusionOk="0" h="1388" w="2775">
                  <a:moveTo>
                    <a:pt x="0" y="1"/>
                  </a:moveTo>
                  <a:lnTo>
                    <a:pt x="0" y="1387"/>
                  </a:lnTo>
                  <a:lnTo>
                    <a:pt x="2775" y="1387"/>
                  </a:lnTo>
                  <a:lnTo>
                    <a:pt x="27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3" name="Google Shape;13593;p72"/>
            <p:cNvSpPr/>
            <p:nvPr/>
          </p:nvSpPr>
          <p:spPr>
            <a:xfrm>
              <a:off x="3824200" y="1840850"/>
              <a:ext cx="57825" cy="34725"/>
            </a:xfrm>
            <a:custGeom>
              <a:rect b="b" l="l" r="r" t="t"/>
              <a:pathLst>
                <a:path extrusionOk="0" h="1389" w="2313">
                  <a:moveTo>
                    <a:pt x="0" y="1"/>
                  </a:moveTo>
                  <a:lnTo>
                    <a:pt x="0" y="1389"/>
                  </a:lnTo>
                  <a:lnTo>
                    <a:pt x="2312" y="1389"/>
                  </a:lnTo>
                  <a:lnTo>
                    <a:pt x="2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4" name="Google Shape;13594;p72"/>
            <p:cNvSpPr/>
            <p:nvPr/>
          </p:nvSpPr>
          <p:spPr>
            <a:xfrm>
              <a:off x="3789525" y="1875550"/>
              <a:ext cx="34700" cy="34700"/>
            </a:xfrm>
            <a:custGeom>
              <a:rect b="b" l="l" r="r" t="t"/>
              <a:pathLst>
                <a:path extrusionOk="0" h="1388" w="1388">
                  <a:moveTo>
                    <a:pt x="1" y="1"/>
                  </a:moveTo>
                  <a:lnTo>
                    <a:pt x="1"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5" name="Google Shape;13595;p72"/>
            <p:cNvSpPr/>
            <p:nvPr/>
          </p:nvSpPr>
          <p:spPr>
            <a:xfrm>
              <a:off x="3754825" y="1910225"/>
              <a:ext cx="34725" cy="57825"/>
            </a:xfrm>
            <a:custGeom>
              <a:rect b="b" l="l" r="r" t="t"/>
              <a:pathLst>
                <a:path extrusionOk="0" h="2313" w="1389">
                  <a:moveTo>
                    <a:pt x="1" y="0"/>
                  </a:moveTo>
                  <a:lnTo>
                    <a:pt x="1" y="2313"/>
                  </a:lnTo>
                  <a:lnTo>
                    <a:pt x="1389" y="2313"/>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6" name="Google Shape;13596;p72"/>
            <p:cNvSpPr/>
            <p:nvPr/>
          </p:nvSpPr>
          <p:spPr>
            <a:xfrm>
              <a:off x="3754825" y="2176150"/>
              <a:ext cx="34725" cy="57825"/>
            </a:xfrm>
            <a:custGeom>
              <a:rect b="b" l="l" r="r" t="t"/>
              <a:pathLst>
                <a:path extrusionOk="0" h="2313" w="1389">
                  <a:moveTo>
                    <a:pt x="1" y="0"/>
                  </a:moveTo>
                  <a:lnTo>
                    <a:pt x="1" y="2313"/>
                  </a:lnTo>
                  <a:lnTo>
                    <a:pt x="1389" y="2313"/>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7" name="Google Shape;13597;p72"/>
            <p:cNvSpPr/>
            <p:nvPr/>
          </p:nvSpPr>
          <p:spPr>
            <a:xfrm>
              <a:off x="3789525" y="2233950"/>
              <a:ext cx="34700" cy="34700"/>
            </a:xfrm>
            <a:custGeom>
              <a:rect b="b" l="l" r="r" t="t"/>
              <a:pathLst>
                <a:path extrusionOk="0" h="1388" w="1388">
                  <a:moveTo>
                    <a:pt x="1" y="1"/>
                  </a:moveTo>
                  <a:lnTo>
                    <a:pt x="1"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8" name="Google Shape;13598;p72"/>
            <p:cNvSpPr/>
            <p:nvPr/>
          </p:nvSpPr>
          <p:spPr>
            <a:xfrm>
              <a:off x="3824200" y="2268625"/>
              <a:ext cx="57825" cy="34725"/>
            </a:xfrm>
            <a:custGeom>
              <a:rect b="b" l="l" r="r" t="t"/>
              <a:pathLst>
                <a:path extrusionOk="0" h="1389" w="2313">
                  <a:moveTo>
                    <a:pt x="0" y="0"/>
                  </a:moveTo>
                  <a:lnTo>
                    <a:pt x="0" y="1388"/>
                  </a:lnTo>
                  <a:lnTo>
                    <a:pt x="2312" y="1388"/>
                  </a:lnTo>
                  <a:lnTo>
                    <a:pt x="2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9" name="Google Shape;13599;p72"/>
            <p:cNvSpPr/>
            <p:nvPr/>
          </p:nvSpPr>
          <p:spPr>
            <a:xfrm>
              <a:off x="3882000" y="2303325"/>
              <a:ext cx="208150" cy="34700"/>
            </a:xfrm>
            <a:custGeom>
              <a:rect b="b" l="l" r="r" t="t"/>
              <a:pathLst>
                <a:path extrusionOk="0" h="1388" w="8326">
                  <a:moveTo>
                    <a:pt x="0" y="0"/>
                  </a:moveTo>
                  <a:lnTo>
                    <a:pt x="0" y="1388"/>
                  </a:lnTo>
                  <a:lnTo>
                    <a:pt x="8325" y="1388"/>
                  </a:lnTo>
                  <a:lnTo>
                    <a:pt x="83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0" name="Google Shape;13600;p72"/>
            <p:cNvSpPr/>
            <p:nvPr/>
          </p:nvSpPr>
          <p:spPr>
            <a:xfrm>
              <a:off x="3720125" y="1968025"/>
              <a:ext cx="34725" cy="208150"/>
            </a:xfrm>
            <a:custGeom>
              <a:rect b="b" l="l" r="r" t="t"/>
              <a:pathLst>
                <a:path extrusionOk="0" h="8326" w="1389">
                  <a:moveTo>
                    <a:pt x="1" y="1"/>
                  </a:moveTo>
                  <a:lnTo>
                    <a:pt x="1" y="8325"/>
                  </a:lnTo>
                  <a:lnTo>
                    <a:pt x="1389" y="8325"/>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1" name="Google Shape;13601;p72"/>
            <p:cNvSpPr/>
            <p:nvPr/>
          </p:nvSpPr>
          <p:spPr>
            <a:xfrm>
              <a:off x="4090125" y="1840850"/>
              <a:ext cx="57825" cy="34725"/>
            </a:xfrm>
            <a:custGeom>
              <a:rect b="b" l="l" r="r" t="t"/>
              <a:pathLst>
                <a:path extrusionOk="0" h="1389" w="2313">
                  <a:moveTo>
                    <a:pt x="0" y="1"/>
                  </a:moveTo>
                  <a:lnTo>
                    <a:pt x="0" y="1389"/>
                  </a:lnTo>
                  <a:lnTo>
                    <a:pt x="2312" y="1389"/>
                  </a:lnTo>
                  <a:lnTo>
                    <a:pt x="2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2" name="Google Shape;13602;p72"/>
            <p:cNvSpPr/>
            <p:nvPr/>
          </p:nvSpPr>
          <p:spPr>
            <a:xfrm>
              <a:off x="4147925" y="1875550"/>
              <a:ext cx="34675" cy="34700"/>
            </a:xfrm>
            <a:custGeom>
              <a:rect b="b" l="l" r="r" t="t"/>
              <a:pathLst>
                <a:path extrusionOk="0" h="1388" w="1387">
                  <a:moveTo>
                    <a:pt x="0" y="1"/>
                  </a:moveTo>
                  <a:lnTo>
                    <a:pt x="0"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3" name="Google Shape;13603;p72"/>
            <p:cNvSpPr/>
            <p:nvPr/>
          </p:nvSpPr>
          <p:spPr>
            <a:xfrm>
              <a:off x="4182575" y="1910225"/>
              <a:ext cx="34725" cy="57825"/>
            </a:xfrm>
            <a:custGeom>
              <a:rect b="b" l="l" r="r" t="t"/>
              <a:pathLst>
                <a:path extrusionOk="0" h="2313" w="1389">
                  <a:moveTo>
                    <a:pt x="1" y="0"/>
                  </a:moveTo>
                  <a:lnTo>
                    <a:pt x="1" y="2313"/>
                  </a:lnTo>
                  <a:lnTo>
                    <a:pt x="1389" y="2313"/>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4" name="Google Shape;13604;p72"/>
            <p:cNvSpPr/>
            <p:nvPr/>
          </p:nvSpPr>
          <p:spPr>
            <a:xfrm>
              <a:off x="4182575" y="2176150"/>
              <a:ext cx="34725" cy="57825"/>
            </a:xfrm>
            <a:custGeom>
              <a:rect b="b" l="l" r="r" t="t"/>
              <a:pathLst>
                <a:path extrusionOk="0" h="2313" w="1389">
                  <a:moveTo>
                    <a:pt x="1" y="0"/>
                  </a:moveTo>
                  <a:lnTo>
                    <a:pt x="1" y="2313"/>
                  </a:lnTo>
                  <a:lnTo>
                    <a:pt x="1389" y="2313"/>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5" name="Google Shape;13605;p72"/>
            <p:cNvSpPr/>
            <p:nvPr/>
          </p:nvSpPr>
          <p:spPr>
            <a:xfrm>
              <a:off x="4147925" y="2233950"/>
              <a:ext cx="34675" cy="34700"/>
            </a:xfrm>
            <a:custGeom>
              <a:rect b="b" l="l" r="r" t="t"/>
              <a:pathLst>
                <a:path extrusionOk="0" h="1388" w="1387">
                  <a:moveTo>
                    <a:pt x="0" y="1"/>
                  </a:moveTo>
                  <a:lnTo>
                    <a:pt x="0"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6" name="Google Shape;13606;p72"/>
            <p:cNvSpPr/>
            <p:nvPr/>
          </p:nvSpPr>
          <p:spPr>
            <a:xfrm>
              <a:off x="4090125" y="2268625"/>
              <a:ext cx="57825" cy="34725"/>
            </a:xfrm>
            <a:custGeom>
              <a:rect b="b" l="l" r="r" t="t"/>
              <a:pathLst>
                <a:path extrusionOk="0" h="1389" w="2313">
                  <a:moveTo>
                    <a:pt x="0" y="0"/>
                  </a:moveTo>
                  <a:lnTo>
                    <a:pt x="0" y="1388"/>
                  </a:lnTo>
                  <a:lnTo>
                    <a:pt x="2312" y="1388"/>
                  </a:lnTo>
                  <a:lnTo>
                    <a:pt x="2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7" name="Google Shape;13607;p72"/>
            <p:cNvSpPr/>
            <p:nvPr/>
          </p:nvSpPr>
          <p:spPr>
            <a:xfrm>
              <a:off x="4217275" y="1968025"/>
              <a:ext cx="34725" cy="208150"/>
            </a:xfrm>
            <a:custGeom>
              <a:rect b="b" l="l" r="r" t="t"/>
              <a:pathLst>
                <a:path extrusionOk="0" h="8326" w="1389">
                  <a:moveTo>
                    <a:pt x="1" y="1"/>
                  </a:moveTo>
                  <a:lnTo>
                    <a:pt x="1" y="8325"/>
                  </a:lnTo>
                  <a:lnTo>
                    <a:pt x="1389" y="8325"/>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8" name="Google Shape;13608;p72"/>
            <p:cNvSpPr/>
            <p:nvPr/>
          </p:nvSpPr>
          <p:spPr>
            <a:xfrm>
              <a:off x="3824200" y="1944925"/>
              <a:ext cx="300600" cy="254350"/>
            </a:xfrm>
            <a:custGeom>
              <a:rect b="b" l="l" r="r" t="t"/>
              <a:pathLst>
                <a:path extrusionOk="0" h="10174" w="12024">
                  <a:moveTo>
                    <a:pt x="10175" y="0"/>
                  </a:moveTo>
                  <a:lnTo>
                    <a:pt x="10175" y="1388"/>
                  </a:lnTo>
                  <a:lnTo>
                    <a:pt x="8787" y="1388"/>
                  </a:lnTo>
                  <a:lnTo>
                    <a:pt x="8787" y="2775"/>
                  </a:lnTo>
                  <a:lnTo>
                    <a:pt x="7399" y="2775"/>
                  </a:lnTo>
                  <a:lnTo>
                    <a:pt x="7399" y="4163"/>
                  </a:lnTo>
                  <a:lnTo>
                    <a:pt x="6013" y="4163"/>
                  </a:lnTo>
                  <a:lnTo>
                    <a:pt x="6013" y="5549"/>
                  </a:lnTo>
                  <a:lnTo>
                    <a:pt x="4625" y="5549"/>
                  </a:lnTo>
                  <a:lnTo>
                    <a:pt x="4625" y="6937"/>
                  </a:lnTo>
                  <a:lnTo>
                    <a:pt x="3238" y="6937"/>
                  </a:lnTo>
                  <a:lnTo>
                    <a:pt x="3238" y="5549"/>
                  </a:lnTo>
                  <a:lnTo>
                    <a:pt x="1850" y="5549"/>
                  </a:lnTo>
                  <a:lnTo>
                    <a:pt x="1850" y="4163"/>
                  </a:lnTo>
                  <a:lnTo>
                    <a:pt x="0" y="4163"/>
                  </a:lnTo>
                  <a:lnTo>
                    <a:pt x="0" y="7399"/>
                  </a:lnTo>
                  <a:lnTo>
                    <a:pt x="1388" y="7399"/>
                  </a:lnTo>
                  <a:lnTo>
                    <a:pt x="1388" y="8787"/>
                  </a:lnTo>
                  <a:lnTo>
                    <a:pt x="2776" y="8787"/>
                  </a:lnTo>
                  <a:lnTo>
                    <a:pt x="2776" y="10174"/>
                  </a:lnTo>
                  <a:lnTo>
                    <a:pt x="5087" y="10174"/>
                  </a:lnTo>
                  <a:lnTo>
                    <a:pt x="5087" y="8787"/>
                  </a:lnTo>
                  <a:lnTo>
                    <a:pt x="6475" y="8787"/>
                  </a:lnTo>
                  <a:lnTo>
                    <a:pt x="6475" y="7399"/>
                  </a:lnTo>
                  <a:lnTo>
                    <a:pt x="7863" y="7399"/>
                  </a:lnTo>
                  <a:lnTo>
                    <a:pt x="7863" y="6013"/>
                  </a:lnTo>
                  <a:lnTo>
                    <a:pt x="9249" y="6013"/>
                  </a:lnTo>
                  <a:lnTo>
                    <a:pt x="9249" y="4625"/>
                  </a:lnTo>
                  <a:lnTo>
                    <a:pt x="10637" y="4625"/>
                  </a:lnTo>
                  <a:lnTo>
                    <a:pt x="10637" y="3237"/>
                  </a:lnTo>
                  <a:lnTo>
                    <a:pt x="12024" y="3237"/>
                  </a:lnTo>
                  <a:lnTo>
                    <a:pt x="120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09" name="Google Shape;13609;p72"/>
          <p:cNvPicPr preferRelativeResize="0"/>
          <p:nvPr/>
        </p:nvPicPr>
        <p:blipFill>
          <a:blip r:embed="rId3">
            <a:alphaModFix/>
          </a:blip>
          <a:stretch>
            <a:fillRect/>
          </a:stretch>
        </p:blipFill>
        <p:spPr>
          <a:xfrm>
            <a:off x="2535075" y="965150"/>
            <a:ext cx="3933350" cy="3933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3" name="Shape 13613"/>
        <p:cNvGrpSpPr/>
        <p:nvPr/>
      </p:nvGrpSpPr>
      <p:grpSpPr>
        <a:xfrm>
          <a:off x="0" y="0"/>
          <a:ext cx="0" cy="0"/>
          <a:chOff x="0" y="0"/>
          <a:chExt cx="0" cy="0"/>
        </a:xfrm>
      </p:grpSpPr>
      <p:grpSp>
        <p:nvGrpSpPr>
          <p:cNvPr id="13614" name="Google Shape;13614;p73"/>
          <p:cNvGrpSpPr/>
          <p:nvPr/>
        </p:nvGrpSpPr>
        <p:grpSpPr>
          <a:xfrm>
            <a:off x="2086082" y="1229625"/>
            <a:ext cx="4971834" cy="2866150"/>
            <a:chOff x="2086082" y="1305825"/>
            <a:chExt cx="4971834" cy="2866150"/>
          </a:xfrm>
        </p:grpSpPr>
        <p:sp>
          <p:nvSpPr>
            <p:cNvPr id="13615" name="Google Shape;13615;p73"/>
            <p:cNvSpPr/>
            <p:nvPr/>
          </p:nvSpPr>
          <p:spPr>
            <a:xfrm>
              <a:off x="2251342" y="1429985"/>
              <a:ext cx="4636974" cy="2491903"/>
            </a:xfrm>
            <a:custGeom>
              <a:rect b="b" l="l" r="r" t="t"/>
              <a:pathLst>
                <a:path extrusionOk="0" h="18364" w="25701">
                  <a:moveTo>
                    <a:pt x="916" y="1"/>
                  </a:moveTo>
                  <a:lnTo>
                    <a:pt x="916" y="916"/>
                  </a:lnTo>
                  <a:lnTo>
                    <a:pt x="0" y="916"/>
                  </a:lnTo>
                  <a:lnTo>
                    <a:pt x="0" y="1832"/>
                  </a:lnTo>
                  <a:lnTo>
                    <a:pt x="0" y="2760"/>
                  </a:lnTo>
                  <a:lnTo>
                    <a:pt x="0" y="3676"/>
                  </a:lnTo>
                  <a:lnTo>
                    <a:pt x="0" y="4591"/>
                  </a:lnTo>
                  <a:lnTo>
                    <a:pt x="0" y="5507"/>
                  </a:lnTo>
                  <a:lnTo>
                    <a:pt x="0" y="6435"/>
                  </a:lnTo>
                  <a:lnTo>
                    <a:pt x="0" y="7351"/>
                  </a:lnTo>
                  <a:lnTo>
                    <a:pt x="0" y="8266"/>
                  </a:lnTo>
                  <a:lnTo>
                    <a:pt x="0" y="9170"/>
                  </a:lnTo>
                  <a:lnTo>
                    <a:pt x="0" y="10086"/>
                  </a:lnTo>
                  <a:lnTo>
                    <a:pt x="0" y="11013"/>
                  </a:lnTo>
                  <a:lnTo>
                    <a:pt x="0" y="11929"/>
                  </a:lnTo>
                  <a:lnTo>
                    <a:pt x="0" y="12845"/>
                  </a:lnTo>
                  <a:lnTo>
                    <a:pt x="0" y="13760"/>
                  </a:lnTo>
                  <a:lnTo>
                    <a:pt x="916" y="13760"/>
                  </a:lnTo>
                  <a:lnTo>
                    <a:pt x="916" y="14688"/>
                  </a:lnTo>
                  <a:lnTo>
                    <a:pt x="16519" y="14688"/>
                  </a:lnTo>
                  <a:lnTo>
                    <a:pt x="16519" y="15604"/>
                  </a:lnTo>
                  <a:lnTo>
                    <a:pt x="16519" y="16520"/>
                  </a:lnTo>
                  <a:lnTo>
                    <a:pt x="16519" y="17435"/>
                  </a:lnTo>
                  <a:lnTo>
                    <a:pt x="17435" y="17435"/>
                  </a:lnTo>
                  <a:lnTo>
                    <a:pt x="17435" y="18363"/>
                  </a:lnTo>
                  <a:lnTo>
                    <a:pt x="19278" y="18363"/>
                  </a:lnTo>
                  <a:lnTo>
                    <a:pt x="19278" y="17435"/>
                  </a:lnTo>
                  <a:lnTo>
                    <a:pt x="19278" y="16520"/>
                  </a:lnTo>
                  <a:lnTo>
                    <a:pt x="19278" y="15604"/>
                  </a:lnTo>
                  <a:lnTo>
                    <a:pt x="19278" y="14688"/>
                  </a:lnTo>
                  <a:lnTo>
                    <a:pt x="24785" y="14688"/>
                  </a:lnTo>
                  <a:lnTo>
                    <a:pt x="24785" y="13760"/>
                  </a:lnTo>
                  <a:lnTo>
                    <a:pt x="25700" y="13760"/>
                  </a:lnTo>
                  <a:lnTo>
                    <a:pt x="25700" y="12845"/>
                  </a:lnTo>
                  <a:lnTo>
                    <a:pt x="25700" y="11929"/>
                  </a:lnTo>
                  <a:lnTo>
                    <a:pt x="25700" y="11013"/>
                  </a:lnTo>
                  <a:lnTo>
                    <a:pt x="25700" y="10086"/>
                  </a:lnTo>
                  <a:lnTo>
                    <a:pt x="25700" y="9170"/>
                  </a:lnTo>
                  <a:lnTo>
                    <a:pt x="25700" y="8266"/>
                  </a:lnTo>
                  <a:lnTo>
                    <a:pt x="25700" y="7351"/>
                  </a:lnTo>
                  <a:lnTo>
                    <a:pt x="25700" y="6435"/>
                  </a:lnTo>
                  <a:lnTo>
                    <a:pt x="25700" y="5507"/>
                  </a:lnTo>
                  <a:lnTo>
                    <a:pt x="25700" y="4591"/>
                  </a:lnTo>
                  <a:lnTo>
                    <a:pt x="25700" y="3676"/>
                  </a:lnTo>
                  <a:lnTo>
                    <a:pt x="25700" y="2760"/>
                  </a:lnTo>
                  <a:lnTo>
                    <a:pt x="25700" y="1832"/>
                  </a:lnTo>
                  <a:lnTo>
                    <a:pt x="25700" y="916"/>
                  </a:lnTo>
                  <a:lnTo>
                    <a:pt x="24785" y="916"/>
                  </a:lnTo>
                  <a:lnTo>
                    <a:pt x="247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6" name="Google Shape;13616;p73"/>
            <p:cNvSpPr/>
            <p:nvPr/>
          </p:nvSpPr>
          <p:spPr>
            <a:xfrm>
              <a:off x="5564125" y="3893349"/>
              <a:ext cx="165450" cy="152674"/>
            </a:xfrm>
            <a:custGeom>
              <a:rect b="b" l="l" r="r" t="t"/>
              <a:pathLst>
                <a:path extrusionOk="0" h="916" w="917">
                  <a:moveTo>
                    <a:pt x="1" y="0"/>
                  </a:moveTo>
                  <a:lnTo>
                    <a:pt x="1" y="916"/>
                  </a:lnTo>
                  <a:lnTo>
                    <a:pt x="916" y="916"/>
                  </a:lnTo>
                  <a:lnTo>
                    <a:pt x="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7" name="Google Shape;13617;p73"/>
            <p:cNvSpPr/>
            <p:nvPr/>
          </p:nvSpPr>
          <p:spPr>
            <a:xfrm>
              <a:off x="2086082" y="1305825"/>
              <a:ext cx="4971834" cy="2866150"/>
            </a:xfrm>
            <a:custGeom>
              <a:rect b="b" l="l" r="r" t="t"/>
              <a:pathLst>
                <a:path extrusionOk="0" h="21122" w="27557">
                  <a:moveTo>
                    <a:pt x="25713" y="916"/>
                  </a:moveTo>
                  <a:lnTo>
                    <a:pt x="25713" y="1831"/>
                  </a:lnTo>
                  <a:lnTo>
                    <a:pt x="26641" y="1831"/>
                  </a:lnTo>
                  <a:lnTo>
                    <a:pt x="26641" y="2747"/>
                  </a:lnTo>
                  <a:lnTo>
                    <a:pt x="26616" y="2747"/>
                  </a:lnTo>
                  <a:lnTo>
                    <a:pt x="26616" y="3675"/>
                  </a:lnTo>
                  <a:lnTo>
                    <a:pt x="26616" y="4591"/>
                  </a:lnTo>
                  <a:lnTo>
                    <a:pt x="26616" y="5506"/>
                  </a:lnTo>
                  <a:lnTo>
                    <a:pt x="26616" y="6422"/>
                  </a:lnTo>
                  <a:lnTo>
                    <a:pt x="26616" y="7338"/>
                  </a:lnTo>
                  <a:lnTo>
                    <a:pt x="26616" y="8266"/>
                  </a:lnTo>
                  <a:lnTo>
                    <a:pt x="26616" y="9181"/>
                  </a:lnTo>
                  <a:lnTo>
                    <a:pt x="26616" y="10097"/>
                  </a:lnTo>
                  <a:lnTo>
                    <a:pt x="26616" y="11013"/>
                  </a:lnTo>
                  <a:lnTo>
                    <a:pt x="26616" y="11940"/>
                  </a:lnTo>
                  <a:lnTo>
                    <a:pt x="26616" y="12856"/>
                  </a:lnTo>
                  <a:lnTo>
                    <a:pt x="26616" y="13772"/>
                  </a:lnTo>
                  <a:lnTo>
                    <a:pt x="26616" y="14688"/>
                  </a:lnTo>
                  <a:lnTo>
                    <a:pt x="25701" y="14688"/>
                  </a:lnTo>
                  <a:lnTo>
                    <a:pt x="25701" y="15615"/>
                  </a:lnTo>
                  <a:lnTo>
                    <a:pt x="20194" y="15615"/>
                  </a:lnTo>
                  <a:lnTo>
                    <a:pt x="20194" y="16531"/>
                  </a:lnTo>
                  <a:lnTo>
                    <a:pt x="20194" y="17447"/>
                  </a:lnTo>
                  <a:lnTo>
                    <a:pt x="20194" y="18362"/>
                  </a:lnTo>
                  <a:lnTo>
                    <a:pt x="20194" y="19290"/>
                  </a:lnTo>
                  <a:lnTo>
                    <a:pt x="20194" y="20206"/>
                  </a:lnTo>
                  <a:lnTo>
                    <a:pt x="19279" y="20206"/>
                  </a:lnTo>
                  <a:lnTo>
                    <a:pt x="19279" y="20182"/>
                  </a:lnTo>
                  <a:lnTo>
                    <a:pt x="19279" y="19278"/>
                  </a:lnTo>
                  <a:lnTo>
                    <a:pt x="18351" y="19278"/>
                  </a:lnTo>
                  <a:lnTo>
                    <a:pt x="18351" y="18350"/>
                  </a:lnTo>
                  <a:lnTo>
                    <a:pt x="17435" y="18350"/>
                  </a:lnTo>
                  <a:lnTo>
                    <a:pt x="17435" y="17435"/>
                  </a:lnTo>
                  <a:lnTo>
                    <a:pt x="17435" y="16519"/>
                  </a:lnTo>
                  <a:lnTo>
                    <a:pt x="17435" y="15603"/>
                  </a:lnTo>
                  <a:lnTo>
                    <a:pt x="1832" y="15603"/>
                  </a:lnTo>
                  <a:lnTo>
                    <a:pt x="1832" y="14675"/>
                  </a:lnTo>
                  <a:lnTo>
                    <a:pt x="916" y="14675"/>
                  </a:lnTo>
                  <a:lnTo>
                    <a:pt x="916" y="13760"/>
                  </a:lnTo>
                  <a:lnTo>
                    <a:pt x="916" y="12844"/>
                  </a:lnTo>
                  <a:lnTo>
                    <a:pt x="916" y="11928"/>
                  </a:lnTo>
                  <a:lnTo>
                    <a:pt x="916" y="11001"/>
                  </a:lnTo>
                  <a:lnTo>
                    <a:pt x="916" y="10085"/>
                  </a:lnTo>
                  <a:lnTo>
                    <a:pt x="916" y="9181"/>
                  </a:lnTo>
                  <a:lnTo>
                    <a:pt x="916" y="8266"/>
                  </a:lnTo>
                  <a:lnTo>
                    <a:pt x="916" y="7350"/>
                  </a:lnTo>
                  <a:lnTo>
                    <a:pt x="916" y="6422"/>
                  </a:lnTo>
                  <a:lnTo>
                    <a:pt x="916" y="5506"/>
                  </a:lnTo>
                  <a:lnTo>
                    <a:pt x="916" y="4591"/>
                  </a:lnTo>
                  <a:lnTo>
                    <a:pt x="916" y="3675"/>
                  </a:lnTo>
                  <a:lnTo>
                    <a:pt x="916" y="2747"/>
                  </a:lnTo>
                  <a:lnTo>
                    <a:pt x="916" y="1831"/>
                  </a:lnTo>
                  <a:lnTo>
                    <a:pt x="1832" y="1831"/>
                  </a:lnTo>
                  <a:lnTo>
                    <a:pt x="1832" y="916"/>
                  </a:lnTo>
                  <a:close/>
                  <a:moveTo>
                    <a:pt x="916" y="0"/>
                  </a:moveTo>
                  <a:lnTo>
                    <a:pt x="916" y="916"/>
                  </a:lnTo>
                  <a:lnTo>
                    <a:pt x="1" y="916"/>
                  </a:lnTo>
                  <a:lnTo>
                    <a:pt x="1" y="1831"/>
                  </a:lnTo>
                  <a:lnTo>
                    <a:pt x="1" y="2747"/>
                  </a:lnTo>
                  <a:lnTo>
                    <a:pt x="1" y="3663"/>
                  </a:lnTo>
                  <a:lnTo>
                    <a:pt x="1" y="4591"/>
                  </a:lnTo>
                  <a:lnTo>
                    <a:pt x="1" y="5506"/>
                  </a:lnTo>
                  <a:lnTo>
                    <a:pt x="1" y="6422"/>
                  </a:lnTo>
                  <a:lnTo>
                    <a:pt x="1" y="7338"/>
                  </a:lnTo>
                  <a:lnTo>
                    <a:pt x="1" y="8266"/>
                  </a:lnTo>
                  <a:lnTo>
                    <a:pt x="1" y="9181"/>
                  </a:lnTo>
                  <a:lnTo>
                    <a:pt x="1" y="10097"/>
                  </a:lnTo>
                  <a:lnTo>
                    <a:pt x="1" y="11013"/>
                  </a:lnTo>
                  <a:lnTo>
                    <a:pt x="1" y="11940"/>
                  </a:lnTo>
                  <a:lnTo>
                    <a:pt x="1" y="12856"/>
                  </a:lnTo>
                  <a:lnTo>
                    <a:pt x="1" y="13772"/>
                  </a:lnTo>
                  <a:lnTo>
                    <a:pt x="1" y="14688"/>
                  </a:lnTo>
                  <a:lnTo>
                    <a:pt x="1" y="15615"/>
                  </a:lnTo>
                  <a:lnTo>
                    <a:pt x="916" y="15615"/>
                  </a:lnTo>
                  <a:lnTo>
                    <a:pt x="916" y="16531"/>
                  </a:lnTo>
                  <a:lnTo>
                    <a:pt x="16532" y="16531"/>
                  </a:lnTo>
                  <a:lnTo>
                    <a:pt x="16532" y="17447"/>
                  </a:lnTo>
                  <a:lnTo>
                    <a:pt x="16532" y="18362"/>
                  </a:lnTo>
                  <a:lnTo>
                    <a:pt x="16532" y="19290"/>
                  </a:lnTo>
                  <a:lnTo>
                    <a:pt x="17447" y="19290"/>
                  </a:lnTo>
                  <a:lnTo>
                    <a:pt x="17447" y="20206"/>
                  </a:lnTo>
                  <a:lnTo>
                    <a:pt x="18363" y="20206"/>
                  </a:lnTo>
                  <a:lnTo>
                    <a:pt x="18363" y="21109"/>
                  </a:lnTo>
                  <a:lnTo>
                    <a:pt x="19291" y="21109"/>
                  </a:lnTo>
                  <a:lnTo>
                    <a:pt x="19291" y="21122"/>
                  </a:lnTo>
                  <a:lnTo>
                    <a:pt x="22038" y="21122"/>
                  </a:lnTo>
                  <a:lnTo>
                    <a:pt x="22038" y="20206"/>
                  </a:lnTo>
                  <a:lnTo>
                    <a:pt x="21122" y="20206"/>
                  </a:lnTo>
                  <a:lnTo>
                    <a:pt x="21122" y="19278"/>
                  </a:lnTo>
                  <a:lnTo>
                    <a:pt x="21122" y="18350"/>
                  </a:lnTo>
                  <a:lnTo>
                    <a:pt x="21122" y="17435"/>
                  </a:lnTo>
                  <a:lnTo>
                    <a:pt x="21122" y="16519"/>
                  </a:lnTo>
                  <a:lnTo>
                    <a:pt x="26641" y="16519"/>
                  </a:lnTo>
                  <a:lnTo>
                    <a:pt x="26641" y="15603"/>
                  </a:lnTo>
                  <a:lnTo>
                    <a:pt x="27556" y="15603"/>
                  </a:lnTo>
                  <a:lnTo>
                    <a:pt x="27556" y="14675"/>
                  </a:lnTo>
                  <a:lnTo>
                    <a:pt x="27556" y="13760"/>
                  </a:lnTo>
                  <a:lnTo>
                    <a:pt x="27556" y="12844"/>
                  </a:lnTo>
                  <a:lnTo>
                    <a:pt x="27556" y="11928"/>
                  </a:lnTo>
                  <a:lnTo>
                    <a:pt x="27556" y="11001"/>
                  </a:lnTo>
                  <a:lnTo>
                    <a:pt x="27556" y="10085"/>
                  </a:lnTo>
                  <a:lnTo>
                    <a:pt x="27556" y="9181"/>
                  </a:lnTo>
                  <a:lnTo>
                    <a:pt x="27556" y="8266"/>
                  </a:lnTo>
                  <a:lnTo>
                    <a:pt x="27556" y="7350"/>
                  </a:lnTo>
                  <a:lnTo>
                    <a:pt x="27556" y="6422"/>
                  </a:lnTo>
                  <a:lnTo>
                    <a:pt x="27556" y="5506"/>
                  </a:lnTo>
                  <a:lnTo>
                    <a:pt x="27556" y="4591"/>
                  </a:lnTo>
                  <a:lnTo>
                    <a:pt x="27556" y="3675"/>
                  </a:lnTo>
                  <a:lnTo>
                    <a:pt x="27556" y="2747"/>
                  </a:lnTo>
                  <a:lnTo>
                    <a:pt x="27556" y="1831"/>
                  </a:lnTo>
                  <a:lnTo>
                    <a:pt x="27556" y="916"/>
                  </a:lnTo>
                  <a:lnTo>
                    <a:pt x="26616" y="916"/>
                  </a:lnTo>
                  <a:lnTo>
                    <a:pt x="266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8" name="Google Shape;13618;p73"/>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Step 2 Is the Most Important</a:t>
            </a:r>
            <a:endParaRPr/>
          </a:p>
        </p:txBody>
      </p:sp>
      <p:sp>
        <p:nvSpPr>
          <p:cNvPr id="13619" name="Google Shape;13619;p73"/>
          <p:cNvSpPr txBox="1"/>
          <p:nvPr>
            <p:ph idx="1" type="body"/>
          </p:nvPr>
        </p:nvSpPr>
        <p:spPr>
          <a:xfrm>
            <a:off x="2438550" y="1323663"/>
            <a:ext cx="4266900" cy="1946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Audience recognition allows you to </a:t>
            </a:r>
            <a:r>
              <a:rPr lang="en"/>
              <a:t>match your game design to your chosen customer type. When you know your audience well you can easily trigger emotions, and overall immersion, boosting the experience and hence sales. See it as generating a link between you the producer, and the consumer, except the consumer is unaware of how you cater. </a:t>
            </a:r>
            <a:endParaRPr/>
          </a:p>
        </p:txBody>
      </p:sp>
      <p:grpSp>
        <p:nvGrpSpPr>
          <p:cNvPr id="13620" name="Google Shape;13620;p73"/>
          <p:cNvGrpSpPr/>
          <p:nvPr/>
        </p:nvGrpSpPr>
        <p:grpSpPr>
          <a:xfrm rot="-5400000">
            <a:off x="1469721" y="535371"/>
            <a:ext cx="242781" cy="161857"/>
            <a:chOff x="2500050" y="3730175"/>
            <a:chExt cx="2619000" cy="1746025"/>
          </a:xfrm>
        </p:grpSpPr>
        <p:sp>
          <p:nvSpPr>
            <p:cNvPr id="13621" name="Google Shape;13621;p7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2" name="Google Shape;13622;p7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3" name="Google Shape;13623;p7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4" name="Google Shape;13624;p7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5" name="Google Shape;13625;p73"/>
          <p:cNvGrpSpPr/>
          <p:nvPr/>
        </p:nvGrpSpPr>
        <p:grpSpPr>
          <a:xfrm rot="5400000">
            <a:off x="7353421" y="535371"/>
            <a:ext cx="242781" cy="161857"/>
            <a:chOff x="2500050" y="3730175"/>
            <a:chExt cx="2619000" cy="1746025"/>
          </a:xfrm>
        </p:grpSpPr>
        <p:sp>
          <p:nvSpPr>
            <p:cNvPr id="13626" name="Google Shape;13626;p7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7" name="Google Shape;13627;p7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8" name="Google Shape;13628;p7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9" name="Google Shape;13629;p7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30" name="Google Shape;13630;p73"/>
          <p:cNvPicPr preferRelativeResize="0"/>
          <p:nvPr/>
        </p:nvPicPr>
        <p:blipFill>
          <a:blip r:embed="rId3">
            <a:alphaModFix/>
          </a:blip>
          <a:stretch>
            <a:fillRect/>
          </a:stretch>
        </p:blipFill>
        <p:spPr>
          <a:xfrm>
            <a:off x="5675366" y="3489850"/>
            <a:ext cx="1781283" cy="178128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4" name="Shape 13634"/>
        <p:cNvGrpSpPr/>
        <p:nvPr/>
      </p:nvGrpSpPr>
      <p:grpSpPr>
        <a:xfrm>
          <a:off x="0" y="0"/>
          <a:ext cx="0" cy="0"/>
          <a:chOff x="0" y="0"/>
          <a:chExt cx="0" cy="0"/>
        </a:xfrm>
      </p:grpSpPr>
      <p:sp>
        <p:nvSpPr>
          <p:cNvPr id="13635" name="Google Shape;13635;p74"/>
          <p:cNvSpPr txBox="1"/>
          <p:nvPr>
            <p:ph type="title"/>
          </p:nvPr>
        </p:nvSpPr>
        <p:spPr>
          <a:xfrm>
            <a:off x="781650" y="1821925"/>
            <a:ext cx="7580700" cy="260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Step 3:</a:t>
            </a:r>
            <a:r>
              <a:rPr lang="en"/>
              <a:t> </a:t>
            </a:r>
            <a:endParaRPr/>
          </a:p>
          <a:p>
            <a:pPr indent="0" lvl="0" marL="0" rtl="0" algn="ctr">
              <a:spcBef>
                <a:spcPts val="0"/>
              </a:spcBef>
              <a:spcAft>
                <a:spcPts val="0"/>
              </a:spcAft>
              <a:buNone/>
            </a:pPr>
            <a:r>
              <a:rPr lang="en"/>
              <a:t>Ensuring Fun Game Pillars</a:t>
            </a:r>
            <a:endParaRPr/>
          </a:p>
          <a:p>
            <a:pPr indent="0" lvl="0" marL="0" rtl="0" algn="ctr">
              <a:spcBef>
                <a:spcPts val="0"/>
              </a:spcBef>
              <a:spcAft>
                <a:spcPts val="0"/>
              </a:spcAft>
              <a:buNone/>
            </a:pPr>
            <a:r>
              <a:t/>
            </a:r>
            <a:endParaRPr/>
          </a:p>
        </p:txBody>
      </p:sp>
      <p:grpSp>
        <p:nvGrpSpPr>
          <p:cNvPr id="13636" name="Google Shape;13636;p74"/>
          <p:cNvGrpSpPr/>
          <p:nvPr/>
        </p:nvGrpSpPr>
        <p:grpSpPr>
          <a:xfrm>
            <a:off x="3446725" y="836875"/>
            <a:ext cx="574150" cy="287075"/>
            <a:chOff x="2871675" y="3222125"/>
            <a:chExt cx="574150" cy="287075"/>
          </a:xfrm>
        </p:grpSpPr>
        <p:sp>
          <p:nvSpPr>
            <p:cNvPr id="13637" name="Google Shape;13637;p74"/>
            <p:cNvSpPr/>
            <p:nvPr/>
          </p:nvSpPr>
          <p:spPr>
            <a:xfrm>
              <a:off x="3110550" y="3317600"/>
              <a:ext cx="47925" cy="47925"/>
            </a:xfrm>
            <a:custGeom>
              <a:rect b="b" l="l" r="r" t="t"/>
              <a:pathLst>
                <a:path extrusionOk="0" h="1917" w="1917">
                  <a:moveTo>
                    <a:pt x="1" y="0"/>
                  </a:moveTo>
                  <a:lnTo>
                    <a:pt x="1" y="1916"/>
                  </a:lnTo>
                  <a:lnTo>
                    <a:pt x="1916" y="1916"/>
                  </a:lnTo>
                  <a:lnTo>
                    <a:pt x="1916" y="0"/>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8" name="Google Shape;13638;p74"/>
            <p:cNvSpPr/>
            <p:nvPr/>
          </p:nvSpPr>
          <p:spPr>
            <a:xfrm>
              <a:off x="3158450" y="3317600"/>
              <a:ext cx="47925" cy="47925"/>
            </a:xfrm>
            <a:custGeom>
              <a:rect b="b" l="l" r="r" t="t"/>
              <a:pathLst>
                <a:path extrusionOk="0" h="1917" w="1917">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9" name="Google Shape;13639;p74"/>
            <p:cNvSpPr/>
            <p:nvPr/>
          </p:nvSpPr>
          <p:spPr>
            <a:xfrm>
              <a:off x="3206650" y="3317600"/>
              <a:ext cx="47900" cy="47925"/>
            </a:xfrm>
            <a:custGeom>
              <a:rect b="b" l="l" r="r" t="t"/>
              <a:pathLst>
                <a:path extrusionOk="0" h="1917" w="1916">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0" name="Google Shape;13640;p74"/>
            <p:cNvSpPr/>
            <p:nvPr/>
          </p:nvSpPr>
          <p:spPr>
            <a:xfrm>
              <a:off x="3254525" y="33176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1" name="Google Shape;13641;p74"/>
            <p:cNvSpPr/>
            <p:nvPr/>
          </p:nvSpPr>
          <p:spPr>
            <a:xfrm>
              <a:off x="3302125" y="3317600"/>
              <a:ext cx="47925" cy="47925"/>
            </a:xfrm>
            <a:custGeom>
              <a:rect b="b" l="l" r="r" t="t"/>
              <a:pathLst>
                <a:path extrusionOk="0" h="1917" w="1917">
                  <a:moveTo>
                    <a:pt x="1" y="0"/>
                  </a:moveTo>
                  <a:lnTo>
                    <a:pt x="1"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2" name="Google Shape;13642;p74"/>
            <p:cNvSpPr/>
            <p:nvPr/>
          </p:nvSpPr>
          <p:spPr>
            <a:xfrm>
              <a:off x="3350025" y="3317600"/>
              <a:ext cx="47925" cy="47925"/>
            </a:xfrm>
            <a:custGeom>
              <a:rect b="b" l="l" r="r" t="t"/>
              <a:pathLst>
                <a:path extrusionOk="0" h="1917" w="1917">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3" name="Google Shape;13643;p74"/>
            <p:cNvSpPr/>
            <p:nvPr/>
          </p:nvSpPr>
          <p:spPr>
            <a:xfrm>
              <a:off x="3397925" y="3317600"/>
              <a:ext cx="47900" cy="47925"/>
            </a:xfrm>
            <a:custGeom>
              <a:rect b="b" l="l" r="r" t="t"/>
              <a:pathLst>
                <a:path extrusionOk="0" h="1917" w="1916">
                  <a:moveTo>
                    <a:pt x="0" y="0"/>
                  </a:moveTo>
                  <a:lnTo>
                    <a:pt x="0" y="1916"/>
                  </a:lnTo>
                  <a:lnTo>
                    <a:pt x="1916" y="1916"/>
                  </a:lnTo>
                  <a:lnTo>
                    <a:pt x="1916" y="0"/>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4" name="Google Shape;13644;p74"/>
            <p:cNvSpPr/>
            <p:nvPr/>
          </p:nvSpPr>
          <p:spPr>
            <a:xfrm>
              <a:off x="3110550" y="33658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5" name="Google Shape;13645;p74"/>
            <p:cNvSpPr/>
            <p:nvPr/>
          </p:nvSpPr>
          <p:spPr>
            <a:xfrm>
              <a:off x="3158450" y="3365800"/>
              <a:ext cx="47925" cy="47925"/>
            </a:xfrm>
            <a:custGeom>
              <a:rect b="b" l="l" r="r" t="t"/>
              <a:pathLst>
                <a:path extrusionOk="0" h="1917" w="1917">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6" name="Google Shape;13646;p74"/>
            <p:cNvSpPr/>
            <p:nvPr/>
          </p:nvSpPr>
          <p:spPr>
            <a:xfrm>
              <a:off x="3206650" y="3365800"/>
              <a:ext cx="47900" cy="47925"/>
            </a:xfrm>
            <a:custGeom>
              <a:rect b="b" l="l" r="r" t="t"/>
              <a:pathLst>
                <a:path extrusionOk="0" h="1917" w="1916">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7" name="Google Shape;13647;p74"/>
            <p:cNvSpPr/>
            <p:nvPr/>
          </p:nvSpPr>
          <p:spPr>
            <a:xfrm>
              <a:off x="3254525" y="3365800"/>
              <a:ext cx="47625" cy="47925"/>
            </a:xfrm>
            <a:custGeom>
              <a:rect b="b" l="l" r="r" t="t"/>
              <a:pathLst>
                <a:path extrusionOk="0" h="1917" w="1905">
                  <a:moveTo>
                    <a:pt x="1" y="0"/>
                  </a:moveTo>
                  <a:lnTo>
                    <a:pt x="1" y="1916"/>
                  </a:lnTo>
                  <a:lnTo>
                    <a:pt x="1905" y="1916"/>
                  </a:lnTo>
                  <a:lnTo>
                    <a:pt x="19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8" name="Google Shape;13648;p74"/>
            <p:cNvSpPr/>
            <p:nvPr/>
          </p:nvSpPr>
          <p:spPr>
            <a:xfrm>
              <a:off x="3302125" y="33658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9" name="Google Shape;13649;p74"/>
            <p:cNvSpPr/>
            <p:nvPr/>
          </p:nvSpPr>
          <p:spPr>
            <a:xfrm>
              <a:off x="3350025" y="3365800"/>
              <a:ext cx="47925" cy="47925"/>
            </a:xfrm>
            <a:custGeom>
              <a:rect b="b" l="l" r="r" t="t"/>
              <a:pathLst>
                <a:path extrusionOk="0" h="1917" w="1917">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0" name="Google Shape;13650;p74"/>
            <p:cNvSpPr/>
            <p:nvPr/>
          </p:nvSpPr>
          <p:spPr>
            <a:xfrm>
              <a:off x="3397925" y="3365800"/>
              <a:ext cx="47900" cy="47925"/>
            </a:xfrm>
            <a:custGeom>
              <a:rect b="b" l="l" r="r" t="t"/>
              <a:pathLst>
                <a:path extrusionOk="0" h="1917" w="1916">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1" name="Google Shape;13651;p74"/>
            <p:cNvSpPr/>
            <p:nvPr/>
          </p:nvSpPr>
          <p:spPr>
            <a:xfrm>
              <a:off x="3206650" y="3413700"/>
              <a:ext cx="47900" cy="47900"/>
            </a:xfrm>
            <a:custGeom>
              <a:rect b="b" l="l" r="r" t="t"/>
              <a:pathLst>
                <a:path extrusionOk="0" h="1916" w="1916">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2" name="Google Shape;13652;p74"/>
            <p:cNvSpPr/>
            <p:nvPr/>
          </p:nvSpPr>
          <p:spPr>
            <a:xfrm>
              <a:off x="3302125" y="3413700"/>
              <a:ext cx="47925" cy="47900"/>
            </a:xfrm>
            <a:custGeom>
              <a:rect b="b" l="l" r="r" t="t"/>
              <a:pathLst>
                <a:path extrusionOk="0" h="1916"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3" name="Google Shape;13653;p74"/>
            <p:cNvSpPr/>
            <p:nvPr/>
          </p:nvSpPr>
          <p:spPr>
            <a:xfrm>
              <a:off x="3350025" y="3413700"/>
              <a:ext cx="47925" cy="47900"/>
            </a:xfrm>
            <a:custGeom>
              <a:rect b="b" l="l" r="r" t="t"/>
              <a:pathLst>
                <a:path extrusionOk="0" h="1916" w="1917">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4" name="Google Shape;13654;p74"/>
            <p:cNvSpPr/>
            <p:nvPr/>
          </p:nvSpPr>
          <p:spPr>
            <a:xfrm>
              <a:off x="2919275" y="3222125"/>
              <a:ext cx="47925" cy="47600"/>
            </a:xfrm>
            <a:custGeom>
              <a:rect b="b" l="l" r="r" t="t"/>
              <a:pathLst>
                <a:path extrusionOk="0" h="1904" w="1917">
                  <a:moveTo>
                    <a:pt x="1" y="0"/>
                  </a:moveTo>
                  <a:lnTo>
                    <a:pt x="1" y="1904"/>
                  </a:lnTo>
                  <a:lnTo>
                    <a:pt x="1916" y="1904"/>
                  </a:lnTo>
                  <a:lnTo>
                    <a:pt x="1916" y="0"/>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5" name="Google Shape;13655;p74"/>
            <p:cNvSpPr/>
            <p:nvPr/>
          </p:nvSpPr>
          <p:spPr>
            <a:xfrm>
              <a:off x="2967175" y="3222125"/>
              <a:ext cx="47925" cy="47600"/>
            </a:xfrm>
            <a:custGeom>
              <a:rect b="b" l="l" r="r" t="t"/>
              <a:pathLst>
                <a:path extrusionOk="0" h="1904" w="1917">
                  <a:moveTo>
                    <a:pt x="0" y="0"/>
                  </a:moveTo>
                  <a:lnTo>
                    <a:pt x="0" y="1904"/>
                  </a:lnTo>
                  <a:lnTo>
                    <a:pt x="1916" y="1904"/>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6" name="Google Shape;13656;p74"/>
            <p:cNvSpPr/>
            <p:nvPr/>
          </p:nvSpPr>
          <p:spPr>
            <a:xfrm>
              <a:off x="3015075" y="3222125"/>
              <a:ext cx="47600" cy="47600"/>
            </a:xfrm>
            <a:custGeom>
              <a:rect b="b" l="l" r="r" t="t"/>
              <a:pathLst>
                <a:path extrusionOk="0" h="1904" w="1904">
                  <a:moveTo>
                    <a:pt x="0" y="0"/>
                  </a:moveTo>
                  <a:lnTo>
                    <a:pt x="0" y="1904"/>
                  </a:lnTo>
                  <a:lnTo>
                    <a:pt x="1904" y="1904"/>
                  </a:lnTo>
                  <a:lnTo>
                    <a:pt x="19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7" name="Google Shape;13657;p74"/>
            <p:cNvSpPr/>
            <p:nvPr/>
          </p:nvSpPr>
          <p:spPr>
            <a:xfrm>
              <a:off x="2871675" y="3269700"/>
              <a:ext cx="47625" cy="47925"/>
            </a:xfrm>
            <a:custGeom>
              <a:rect b="b" l="l" r="r" t="t"/>
              <a:pathLst>
                <a:path extrusionOk="0" h="1917" w="1905">
                  <a:moveTo>
                    <a:pt x="1" y="1"/>
                  </a:moveTo>
                  <a:lnTo>
                    <a:pt x="1" y="1916"/>
                  </a:lnTo>
                  <a:lnTo>
                    <a:pt x="1905" y="1916"/>
                  </a:lnTo>
                  <a:lnTo>
                    <a:pt x="1905" y="1"/>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8" name="Google Shape;13658;p74"/>
            <p:cNvSpPr/>
            <p:nvPr/>
          </p:nvSpPr>
          <p:spPr>
            <a:xfrm>
              <a:off x="2919275" y="3269700"/>
              <a:ext cx="47925" cy="47925"/>
            </a:xfrm>
            <a:custGeom>
              <a:rect b="b" l="l" r="r" t="t"/>
              <a:pathLst>
                <a:path extrusionOk="0" h="1917" w="1917">
                  <a:moveTo>
                    <a:pt x="1" y="1"/>
                  </a:moveTo>
                  <a:lnTo>
                    <a:pt x="1" y="1916"/>
                  </a:lnTo>
                  <a:lnTo>
                    <a:pt x="1916" y="1916"/>
                  </a:lnTo>
                  <a:lnTo>
                    <a:pt x="19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9" name="Google Shape;13659;p74"/>
            <p:cNvSpPr/>
            <p:nvPr/>
          </p:nvSpPr>
          <p:spPr>
            <a:xfrm>
              <a:off x="2967175" y="3269700"/>
              <a:ext cx="47925" cy="47925"/>
            </a:xfrm>
            <a:custGeom>
              <a:rect b="b" l="l" r="r" t="t"/>
              <a:pathLst>
                <a:path extrusionOk="0" h="1917" w="1917">
                  <a:moveTo>
                    <a:pt x="0" y="1"/>
                  </a:moveTo>
                  <a:lnTo>
                    <a:pt x="0" y="1916"/>
                  </a:lnTo>
                  <a:lnTo>
                    <a:pt x="1916" y="1916"/>
                  </a:lnTo>
                  <a:lnTo>
                    <a:pt x="19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0" name="Google Shape;13660;p74"/>
            <p:cNvSpPr/>
            <p:nvPr/>
          </p:nvSpPr>
          <p:spPr>
            <a:xfrm>
              <a:off x="3015075" y="3269700"/>
              <a:ext cx="47600" cy="47925"/>
            </a:xfrm>
            <a:custGeom>
              <a:rect b="b" l="l" r="r" t="t"/>
              <a:pathLst>
                <a:path extrusionOk="0" h="1917" w="1904">
                  <a:moveTo>
                    <a:pt x="0" y="1"/>
                  </a:moveTo>
                  <a:lnTo>
                    <a:pt x="0" y="1916"/>
                  </a:lnTo>
                  <a:lnTo>
                    <a:pt x="1904" y="1916"/>
                  </a:lnTo>
                  <a:lnTo>
                    <a:pt x="19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1" name="Google Shape;13661;p74"/>
            <p:cNvSpPr/>
            <p:nvPr/>
          </p:nvSpPr>
          <p:spPr>
            <a:xfrm>
              <a:off x="3062950" y="3269700"/>
              <a:ext cx="47625" cy="47925"/>
            </a:xfrm>
            <a:custGeom>
              <a:rect b="b" l="l" r="r" t="t"/>
              <a:pathLst>
                <a:path extrusionOk="0" h="1917" w="1905">
                  <a:moveTo>
                    <a:pt x="1" y="1"/>
                  </a:moveTo>
                  <a:lnTo>
                    <a:pt x="1" y="1916"/>
                  </a:lnTo>
                  <a:lnTo>
                    <a:pt x="1905" y="1916"/>
                  </a:lnTo>
                  <a:lnTo>
                    <a:pt x="1905" y="1"/>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2" name="Google Shape;13662;p74"/>
            <p:cNvSpPr/>
            <p:nvPr/>
          </p:nvSpPr>
          <p:spPr>
            <a:xfrm>
              <a:off x="2871675" y="33176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3" name="Google Shape;13663;p74"/>
            <p:cNvSpPr/>
            <p:nvPr/>
          </p:nvSpPr>
          <p:spPr>
            <a:xfrm>
              <a:off x="2919275" y="33176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4" name="Google Shape;13664;p74"/>
            <p:cNvSpPr/>
            <p:nvPr/>
          </p:nvSpPr>
          <p:spPr>
            <a:xfrm>
              <a:off x="3015075" y="3317600"/>
              <a:ext cx="47600" cy="47925"/>
            </a:xfrm>
            <a:custGeom>
              <a:rect b="b" l="l" r="r" t="t"/>
              <a:pathLst>
                <a:path extrusionOk="0" h="1917" w="1904">
                  <a:moveTo>
                    <a:pt x="0" y="0"/>
                  </a:moveTo>
                  <a:lnTo>
                    <a:pt x="0" y="1916"/>
                  </a:lnTo>
                  <a:lnTo>
                    <a:pt x="1904" y="1916"/>
                  </a:lnTo>
                  <a:lnTo>
                    <a:pt x="19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5" name="Google Shape;13665;p74"/>
            <p:cNvSpPr/>
            <p:nvPr/>
          </p:nvSpPr>
          <p:spPr>
            <a:xfrm>
              <a:off x="3062950" y="33176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6" name="Google Shape;13666;p74"/>
            <p:cNvSpPr/>
            <p:nvPr/>
          </p:nvSpPr>
          <p:spPr>
            <a:xfrm>
              <a:off x="2871675" y="33658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7" name="Google Shape;13667;p74"/>
            <p:cNvSpPr/>
            <p:nvPr/>
          </p:nvSpPr>
          <p:spPr>
            <a:xfrm>
              <a:off x="2919275" y="33658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8" name="Google Shape;13668;p74"/>
            <p:cNvSpPr/>
            <p:nvPr/>
          </p:nvSpPr>
          <p:spPr>
            <a:xfrm>
              <a:off x="3015075" y="3365800"/>
              <a:ext cx="47600" cy="47925"/>
            </a:xfrm>
            <a:custGeom>
              <a:rect b="b" l="l" r="r" t="t"/>
              <a:pathLst>
                <a:path extrusionOk="0" h="1917" w="1904">
                  <a:moveTo>
                    <a:pt x="0" y="0"/>
                  </a:moveTo>
                  <a:lnTo>
                    <a:pt x="0" y="1916"/>
                  </a:lnTo>
                  <a:lnTo>
                    <a:pt x="1904" y="1916"/>
                  </a:lnTo>
                  <a:lnTo>
                    <a:pt x="19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9" name="Google Shape;13669;p74"/>
            <p:cNvSpPr/>
            <p:nvPr/>
          </p:nvSpPr>
          <p:spPr>
            <a:xfrm>
              <a:off x="3062950" y="33658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0" name="Google Shape;13670;p74"/>
            <p:cNvSpPr/>
            <p:nvPr/>
          </p:nvSpPr>
          <p:spPr>
            <a:xfrm>
              <a:off x="2871675" y="3413700"/>
              <a:ext cx="47625" cy="47900"/>
            </a:xfrm>
            <a:custGeom>
              <a:rect b="b" l="l" r="r" t="t"/>
              <a:pathLst>
                <a:path extrusionOk="0" h="1916"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1" name="Google Shape;13671;p74"/>
            <p:cNvSpPr/>
            <p:nvPr/>
          </p:nvSpPr>
          <p:spPr>
            <a:xfrm>
              <a:off x="2919275" y="3413700"/>
              <a:ext cx="47925" cy="47900"/>
            </a:xfrm>
            <a:custGeom>
              <a:rect b="b" l="l" r="r" t="t"/>
              <a:pathLst>
                <a:path extrusionOk="0" h="1916"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2" name="Google Shape;13672;p74"/>
            <p:cNvSpPr/>
            <p:nvPr/>
          </p:nvSpPr>
          <p:spPr>
            <a:xfrm>
              <a:off x="2967175" y="3413700"/>
              <a:ext cx="47925" cy="47900"/>
            </a:xfrm>
            <a:custGeom>
              <a:rect b="b" l="l" r="r" t="t"/>
              <a:pathLst>
                <a:path extrusionOk="0" h="1916" w="1917">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3" name="Google Shape;13673;p74"/>
            <p:cNvSpPr/>
            <p:nvPr/>
          </p:nvSpPr>
          <p:spPr>
            <a:xfrm>
              <a:off x="3015075" y="3413700"/>
              <a:ext cx="47600" cy="47900"/>
            </a:xfrm>
            <a:custGeom>
              <a:rect b="b" l="l" r="r" t="t"/>
              <a:pathLst>
                <a:path extrusionOk="0" h="1916" w="1904">
                  <a:moveTo>
                    <a:pt x="0" y="0"/>
                  </a:moveTo>
                  <a:lnTo>
                    <a:pt x="0" y="1916"/>
                  </a:lnTo>
                  <a:lnTo>
                    <a:pt x="1904" y="1916"/>
                  </a:lnTo>
                  <a:lnTo>
                    <a:pt x="19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4" name="Google Shape;13674;p74"/>
            <p:cNvSpPr/>
            <p:nvPr/>
          </p:nvSpPr>
          <p:spPr>
            <a:xfrm>
              <a:off x="3062950" y="3413700"/>
              <a:ext cx="47625" cy="47900"/>
            </a:xfrm>
            <a:custGeom>
              <a:rect b="b" l="l" r="r" t="t"/>
              <a:pathLst>
                <a:path extrusionOk="0" h="1916"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5" name="Google Shape;13675;p74"/>
            <p:cNvSpPr/>
            <p:nvPr/>
          </p:nvSpPr>
          <p:spPr>
            <a:xfrm>
              <a:off x="2919275" y="3461275"/>
              <a:ext cx="47925" cy="47925"/>
            </a:xfrm>
            <a:custGeom>
              <a:rect b="b" l="l" r="r" t="t"/>
              <a:pathLst>
                <a:path extrusionOk="0" h="1917" w="1917">
                  <a:moveTo>
                    <a:pt x="1" y="1"/>
                  </a:moveTo>
                  <a:lnTo>
                    <a:pt x="1" y="1917"/>
                  </a:lnTo>
                  <a:lnTo>
                    <a:pt x="1916" y="1917"/>
                  </a:lnTo>
                  <a:lnTo>
                    <a:pt x="19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6" name="Google Shape;13676;p74"/>
            <p:cNvSpPr/>
            <p:nvPr/>
          </p:nvSpPr>
          <p:spPr>
            <a:xfrm>
              <a:off x="2967175" y="3461275"/>
              <a:ext cx="47925" cy="47925"/>
            </a:xfrm>
            <a:custGeom>
              <a:rect b="b" l="l" r="r" t="t"/>
              <a:pathLst>
                <a:path extrusionOk="0" h="1917" w="1917">
                  <a:moveTo>
                    <a:pt x="0" y="1"/>
                  </a:moveTo>
                  <a:lnTo>
                    <a:pt x="0" y="1917"/>
                  </a:lnTo>
                  <a:lnTo>
                    <a:pt x="1916" y="1917"/>
                  </a:lnTo>
                  <a:lnTo>
                    <a:pt x="19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7" name="Google Shape;13677;p74"/>
            <p:cNvSpPr/>
            <p:nvPr/>
          </p:nvSpPr>
          <p:spPr>
            <a:xfrm>
              <a:off x="3015075" y="3461275"/>
              <a:ext cx="47600" cy="47925"/>
            </a:xfrm>
            <a:custGeom>
              <a:rect b="b" l="l" r="r" t="t"/>
              <a:pathLst>
                <a:path extrusionOk="0" h="1917" w="1904">
                  <a:moveTo>
                    <a:pt x="0" y="1"/>
                  </a:moveTo>
                  <a:lnTo>
                    <a:pt x="0" y="1917"/>
                  </a:lnTo>
                  <a:lnTo>
                    <a:pt x="1904" y="1917"/>
                  </a:lnTo>
                  <a:lnTo>
                    <a:pt x="19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8" name="Google Shape;13678;p74"/>
          <p:cNvGrpSpPr/>
          <p:nvPr/>
        </p:nvGrpSpPr>
        <p:grpSpPr>
          <a:xfrm>
            <a:off x="4284925" y="836875"/>
            <a:ext cx="574150" cy="287075"/>
            <a:chOff x="2871675" y="3222125"/>
            <a:chExt cx="574150" cy="287075"/>
          </a:xfrm>
        </p:grpSpPr>
        <p:sp>
          <p:nvSpPr>
            <p:cNvPr id="13679" name="Google Shape;13679;p74"/>
            <p:cNvSpPr/>
            <p:nvPr/>
          </p:nvSpPr>
          <p:spPr>
            <a:xfrm>
              <a:off x="3110550" y="3317600"/>
              <a:ext cx="47925" cy="47925"/>
            </a:xfrm>
            <a:custGeom>
              <a:rect b="b" l="l" r="r" t="t"/>
              <a:pathLst>
                <a:path extrusionOk="0" h="1917" w="1917">
                  <a:moveTo>
                    <a:pt x="1" y="0"/>
                  </a:moveTo>
                  <a:lnTo>
                    <a:pt x="1" y="1916"/>
                  </a:lnTo>
                  <a:lnTo>
                    <a:pt x="1916" y="1916"/>
                  </a:lnTo>
                  <a:lnTo>
                    <a:pt x="1916" y="0"/>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0" name="Google Shape;13680;p74"/>
            <p:cNvSpPr/>
            <p:nvPr/>
          </p:nvSpPr>
          <p:spPr>
            <a:xfrm>
              <a:off x="3158450" y="3317600"/>
              <a:ext cx="47925" cy="47925"/>
            </a:xfrm>
            <a:custGeom>
              <a:rect b="b" l="l" r="r" t="t"/>
              <a:pathLst>
                <a:path extrusionOk="0" h="1917" w="1917">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1" name="Google Shape;13681;p74"/>
            <p:cNvSpPr/>
            <p:nvPr/>
          </p:nvSpPr>
          <p:spPr>
            <a:xfrm>
              <a:off x="3206650" y="3317600"/>
              <a:ext cx="47900" cy="47925"/>
            </a:xfrm>
            <a:custGeom>
              <a:rect b="b" l="l" r="r" t="t"/>
              <a:pathLst>
                <a:path extrusionOk="0" h="1917" w="1916">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2" name="Google Shape;13682;p74"/>
            <p:cNvSpPr/>
            <p:nvPr/>
          </p:nvSpPr>
          <p:spPr>
            <a:xfrm>
              <a:off x="3254525" y="33176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3" name="Google Shape;13683;p74"/>
            <p:cNvSpPr/>
            <p:nvPr/>
          </p:nvSpPr>
          <p:spPr>
            <a:xfrm>
              <a:off x="3302125" y="3317600"/>
              <a:ext cx="47925" cy="47925"/>
            </a:xfrm>
            <a:custGeom>
              <a:rect b="b" l="l" r="r" t="t"/>
              <a:pathLst>
                <a:path extrusionOk="0" h="1917" w="1917">
                  <a:moveTo>
                    <a:pt x="1" y="0"/>
                  </a:moveTo>
                  <a:lnTo>
                    <a:pt x="1"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4" name="Google Shape;13684;p74"/>
            <p:cNvSpPr/>
            <p:nvPr/>
          </p:nvSpPr>
          <p:spPr>
            <a:xfrm>
              <a:off x="3350025" y="3317600"/>
              <a:ext cx="47925" cy="47925"/>
            </a:xfrm>
            <a:custGeom>
              <a:rect b="b" l="l" r="r" t="t"/>
              <a:pathLst>
                <a:path extrusionOk="0" h="1917" w="1917">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5" name="Google Shape;13685;p74"/>
            <p:cNvSpPr/>
            <p:nvPr/>
          </p:nvSpPr>
          <p:spPr>
            <a:xfrm>
              <a:off x="3397925" y="3317600"/>
              <a:ext cx="47900" cy="47925"/>
            </a:xfrm>
            <a:custGeom>
              <a:rect b="b" l="l" r="r" t="t"/>
              <a:pathLst>
                <a:path extrusionOk="0" h="1917" w="1916">
                  <a:moveTo>
                    <a:pt x="0" y="0"/>
                  </a:moveTo>
                  <a:lnTo>
                    <a:pt x="0" y="1916"/>
                  </a:lnTo>
                  <a:lnTo>
                    <a:pt x="1916" y="1916"/>
                  </a:lnTo>
                  <a:lnTo>
                    <a:pt x="1916" y="0"/>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6" name="Google Shape;13686;p74"/>
            <p:cNvSpPr/>
            <p:nvPr/>
          </p:nvSpPr>
          <p:spPr>
            <a:xfrm>
              <a:off x="3110550" y="33658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7" name="Google Shape;13687;p74"/>
            <p:cNvSpPr/>
            <p:nvPr/>
          </p:nvSpPr>
          <p:spPr>
            <a:xfrm>
              <a:off x="3158450" y="3365800"/>
              <a:ext cx="47925" cy="47925"/>
            </a:xfrm>
            <a:custGeom>
              <a:rect b="b" l="l" r="r" t="t"/>
              <a:pathLst>
                <a:path extrusionOk="0" h="1917" w="1917">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8" name="Google Shape;13688;p74"/>
            <p:cNvSpPr/>
            <p:nvPr/>
          </p:nvSpPr>
          <p:spPr>
            <a:xfrm>
              <a:off x="3206650" y="3365800"/>
              <a:ext cx="47900" cy="47925"/>
            </a:xfrm>
            <a:custGeom>
              <a:rect b="b" l="l" r="r" t="t"/>
              <a:pathLst>
                <a:path extrusionOk="0" h="1917" w="1916">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9" name="Google Shape;13689;p74"/>
            <p:cNvSpPr/>
            <p:nvPr/>
          </p:nvSpPr>
          <p:spPr>
            <a:xfrm>
              <a:off x="3254525" y="3365800"/>
              <a:ext cx="47625" cy="47925"/>
            </a:xfrm>
            <a:custGeom>
              <a:rect b="b" l="l" r="r" t="t"/>
              <a:pathLst>
                <a:path extrusionOk="0" h="1917" w="1905">
                  <a:moveTo>
                    <a:pt x="1" y="0"/>
                  </a:moveTo>
                  <a:lnTo>
                    <a:pt x="1" y="1916"/>
                  </a:lnTo>
                  <a:lnTo>
                    <a:pt x="1905" y="1916"/>
                  </a:lnTo>
                  <a:lnTo>
                    <a:pt x="19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0" name="Google Shape;13690;p74"/>
            <p:cNvSpPr/>
            <p:nvPr/>
          </p:nvSpPr>
          <p:spPr>
            <a:xfrm>
              <a:off x="3302125" y="33658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1" name="Google Shape;13691;p74"/>
            <p:cNvSpPr/>
            <p:nvPr/>
          </p:nvSpPr>
          <p:spPr>
            <a:xfrm>
              <a:off x="3350025" y="3365800"/>
              <a:ext cx="47925" cy="47925"/>
            </a:xfrm>
            <a:custGeom>
              <a:rect b="b" l="l" r="r" t="t"/>
              <a:pathLst>
                <a:path extrusionOk="0" h="1917" w="1917">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2" name="Google Shape;13692;p74"/>
            <p:cNvSpPr/>
            <p:nvPr/>
          </p:nvSpPr>
          <p:spPr>
            <a:xfrm>
              <a:off x="3397925" y="3365800"/>
              <a:ext cx="47900" cy="47925"/>
            </a:xfrm>
            <a:custGeom>
              <a:rect b="b" l="l" r="r" t="t"/>
              <a:pathLst>
                <a:path extrusionOk="0" h="1917" w="1916">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3" name="Google Shape;13693;p74"/>
            <p:cNvSpPr/>
            <p:nvPr/>
          </p:nvSpPr>
          <p:spPr>
            <a:xfrm>
              <a:off x="3206650" y="3413700"/>
              <a:ext cx="47900" cy="47900"/>
            </a:xfrm>
            <a:custGeom>
              <a:rect b="b" l="l" r="r" t="t"/>
              <a:pathLst>
                <a:path extrusionOk="0" h="1916" w="1916">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4" name="Google Shape;13694;p74"/>
            <p:cNvSpPr/>
            <p:nvPr/>
          </p:nvSpPr>
          <p:spPr>
            <a:xfrm>
              <a:off x="3302125" y="3413700"/>
              <a:ext cx="47925" cy="47900"/>
            </a:xfrm>
            <a:custGeom>
              <a:rect b="b" l="l" r="r" t="t"/>
              <a:pathLst>
                <a:path extrusionOk="0" h="1916"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5" name="Google Shape;13695;p74"/>
            <p:cNvSpPr/>
            <p:nvPr/>
          </p:nvSpPr>
          <p:spPr>
            <a:xfrm>
              <a:off x="3350025" y="3413700"/>
              <a:ext cx="47925" cy="47900"/>
            </a:xfrm>
            <a:custGeom>
              <a:rect b="b" l="l" r="r" t="t"/>
              <a:pathLst>
                <a:path extrusionOk="0" h="1916" w="1917">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6" name="Google Shape;13696;p74"/>
            <p:cNvSpPr/>
            <p:nvPr/>
          </p:nvSpPr>
          <p:spPr>
            <a:xfrm>
              <a:off x="2919275" y="3222125"/>
              <a:ext cx="47925" cy="47600"/>
            </a:xfrm>
            <a:custGeom>
              <a:rect b="b" l="l" r="r" t="t"/>
              <a:pathLst>
                <a:path extrusionOk="0" h="1904" w="1917">
                  <a:moveTo>
                    <a:pt x="1" y="0"/>
                  </a:moveTo>
                  <a:lnTo>
                    <a:pt x="1" y="1904"/>
                  </a:lnTo>
                  <a:lnTo>
                    <a:pt x="1916" y="1904"/>
                  </a:lnTo>
                  <a:lnTo>
                    <a:pt x="1916" y="0"/>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7" name="Google Shape;13697;p74"/>
            <p:cNvSpPr/>
            <p:nvPr/>
          </p:nvSpPr>
          <p:spPr>
            <a:xfrm>
              <a:off x="2967175" y="3222125"/>
              <a:ext cx="47925" cy="47600"/>
            </a:xfrm>
            <a:custGeom>
              <a:rect b="b" l="l" r="r" t="t"/>
              <a:pathLst>
                <a:path extrusionOk="0" h="1904" w="1917">
                  <a:moveTo>
                    <a:pt x="0" y="0"/>
                  </a:moveTo>
                  <a:lnTo>
                    <a:pt x="0" y="1904"/>
                  </a:lnTo>
                  <a:lnTo>
                    <a:pt x="1916" y="1904"/>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8" name="Google Shape;13698;p74"/>
            <p:cNvSpPr/>
            <p:nvPr/>
          </p:nvSpPr>
          <p:spPr>
            <a:xfrm>
              <a:off x="3015075" y="3222125"/>
              <a:ext cx="47600" cy="47600"/>
            </a:xfrm>
            <a:custGeom>
              <a:rect b="b" l="l" r="r" t="t"/>
              <a:pathLst>
                <a:path extrusionOk="0" h="1904" w="1904">
                  <a:moveTo>
                    <a:pt x="0" y="0"/>
                  </a:moveTo>
                  <a:lnTo>
                    <a:pt x="0" y="1904"/>
                  </a:lnTo>
                  <a:lnTo>
                    <a:pt x="1904" y="1904"/>
                  </a:lnTo>
                  <a:lnTo>
                    <a:pt x="19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9" name="Google Shape;13699;p74"/>
            <p:cNvSpPr/>
            <p:nvPr/>
          </p:nvSpPr>
          <p:spPr>
            <a:xfrm>
              <a:off x="2871675" y="3269700"/>
              <a:ext cx="47625" cy="47925"/>
            </a:xfrm>
            <a:custGeom>
              <a:rect b="b" l="l" r="r" t="t"/>
              <a:pathLst>
                <a:path extrusionOk="0" h="1917" w="1905">
                  <a:moveTo>
                    <a:pt x="1" y="1"/>
                  </a:moveTo>
                  <a:lnTo>
                    <a:pt x="1" y="1916"/>
                  </a:lnTo>
                  <a:lnTo>
                    <a:pt x="1905" y="1916"/>
                  </a:lnTo>
                  <a:lnTo>
                    <a:pt x="1905" y="1"/>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0" name="Google Shape;13700;p74"/>
            <p:cNvSpPr/>
            <p:nvPr/>
          </p:nvSpPr>
          <p:spPr>
            <a:xfrm>
              <a:off x="2919275" y="3269700"/>
              <a:ext cx="47925" cy="47925"/>
            </a:xfrm>
            <a:custGeom>
              <a:rect b="b" l="l" r="r" t="t"/>
              <a:pathLst>
                <a:path extrusionOk="0" h="1917" w="1917">
                  <a:moveTo>
                    <a:pt x="1" y="1"/>
                  </a:moveTo>
                  <a:lnTo>
                    <a:pt x="1" y="1916"/>
                  </a:lnTo>
                  <a:lnTo>
                    <a:pt x="1916" y="1916"/>
                  </a:lnTo>
                  <a:lnTo>
                    <a:pt x="19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1" name="Google Shape;13701;p74"/>
            <p:cNvSpPr/>
            <p:nvPr/>
          </p:nvSpPr>
          <p:spPr>
            <a:xfrm>
              <a:off x="2967175" y="3269700"/>
              <a:ext cx="47925" cy="47925"/>
            </a:xfrm>
            <a:custGeom>
              <a:rect b="b" l="l" r="r" t="t"/>
              <a:pathLst>
                <a:path extrusionOk="0" h="1917" w="1917">
                  <a:moveTo>
                    <a:pt x="0" y="1"/>
                  </a:moveTo>
                  <a:lnTo>
                    <a:pt x="0" y="1916"/>
                  </a:lnTo>
                  <a:lnTo>
                    <a:pt x="1916" y="1916"/>
                  </a:lnTo>
                  <a:lnTo>
                    <a:pt x="19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2" name="Google Shape;13702;p74"/>
            <p:cNvSpPr/>
            <p:nvPr/>
          </p:nvSpPr>
          <p:spPr>
            <a:xfrm>
              <a:off x="3015075" y="3269700"/>
              <a:ext cx="47600" cy="47925"/>
            </a:xfrm>
            <a:custGeom>
              <a:rect b="b" l="l" r="r" t="t"/>
              <a:pathLst>
                <a:path extrusionOk="0" h="1917" w="1904">
                  <a:moveTo>
                    <a:pt x="0" y="1"/>
                  </a:moveTo>
                  <a:lnTo>
                    <a:pt x="0" y="1916"/>
                  </a:lnTo>
                  <a:lnTo>
                    <a:pt x="1904" y="1916"/>
                  </a:lnTo>
                  <a:lnTo>
                    <a:pt x="19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3" name="Google Shape;13703;p74"/>
            <p:cNvSpPr/>
            <p:nvPr/>
          </p:nvSpPr>
          <p:spPr>
            <a:xfrm>
              <a:off x="3062950" y="3269700"/>
              <a:ext cx="47625" cy="47925"/>
            </a:xfrm>
            <a:custGeom>
              <a:rect b="b" l="l" r="r" t="t"/>
              <a:pathLst>
                <a:path extrusionOk="0" h="1917" w="1905">
                  <a:moveTo>
                    <a:pt x="1" y="1"/>
                  </a:moveTo>
                  <a:lnTo>
                    <a:pt x="1" y="1916"/>
                  </a:lnTo>
                  <a:lnTo>
                    <a:pt x="1905" y="1916"/>
                  </a:lnTo>
                  <a:lnTo>
                    <a:pt x="1905" y="1"/>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4" name="Google Shape;13704;p74"/>
            <p:cNvSpPr/>
            <p:nvPr/>
          </p:nvSpPr>
          <p:spPr>
            <a:xfrm>
              <a:off x="2871675" y="33176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5" name="Google Shape;13705;p74"/>
            <p:cNvSpPr/>
            <p:nvPr/>
          </p:nvSpPr>
          <p:spPr>
            <a:xfrm>
              <a:off x="2919275" y="33176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6" name="Google Shape;13706;p74"/>
            <p:cNvSpPr/>
            <p:nvPr/>
          </p:nvSpPr>
          <p:spPr>
            <a:xfrm>
              <a:off x="3015075" y="3317600"/>
              <a:ext cx="47600" cy="47925"/>
            </a:xfrm>
            <a:custGeom>
              <a:rect b="b" l="l" r="r" t="t"/>
              <a:pathLst>
                <a:path extrusionOk="0" h="1917" w="1904">
                  <a:moveTo>
                    <a:pt x="0" y="0"/>
                  </a:moveTo>
                  <a:lnTo>
                    <a:pt x="0" y="1916"/>
                  </a:lnTo>
                  <a:lnTo>
                    <a:pt x="1904" y="1916"/>
                  </a:lnTo>
                  <a:lnTo>
                    <a:pt x="19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7" name="Google Shape;13707;p74"/>
            <p:cNvSpPr/>
            <p:nvPr/>
          </p:nvSpPr>
          <p:spPr>
            <a:xfrm>
              <a:off x="3062950" y="33176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8" name="Google Shape;13708;p74"/>
            <p:cNvSpPr/>
            <p:nvPr/>
          </p:nvSpPr>
          <p:spPr>
            <a:xfrm>
              <a:off x="2871675" y="33658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9" name="Google Shape;13709;p74"/>
            <p:cNvSpPr/>
            <p:nvPr/>
          </p:nvSpPr>
          <p:spPr>
            <a:xfrm>
              <a:off x="2919275" y="33658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0" name="Google Shape;13710;p74"/>
            <p:cNvSpPr/>
            <p:nvPr/>
          </p:nvSpPr>
          <p:spPr>
            <a:xfrm>
              <a:off x="3015075" y="3365800"/>
              <a:ext cx="47600" cy="47925"/>
            </a:xfrm>
            <a:custGeom>
              <a:rect b="b" l="l" r="r" t="t"/>
              <a:pathLst>
                <a:path extrusionOk="0" h="1917" w="1904">
                  <a:moveTo>
                    <a:pt x="0" y="0"/>
                  </a:moveTo>
                  <a:lnTo>
                    <a:pt x="0" y="1916"/>
                  </a:lnTo>
                  <a:lnTo>
                    <a:pt x="1904" y="1916"/>
                  </a:lnTo>
                  <a:lnTo>
                    <a:pt x="19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1" name="Google Shape;13711;p74"/>
            <p:cNvSpPr/>
            <p:nvPr/>
          </p:nvSpPr>
          <p:spPr>
            <a:xfrm>
              <a:off x="3062950" y="33658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2" name="Google Shape;13712;p74"/>
            <p:cNvSpPr/>
            <p:nvPr/>
          </p:nvSpPr>
          <p:spPr>
            <a:xfrm>
              <a:off x="2871675" y="3413700"/>
              <a:ext cx="47625" cy="47900"/>
            </a:xfrm>
            <a:custGeom>
              <a:rect b="b" l="l" r="r" t="t"/>
              <a:pathLst>
                <a:path extrusionOk="0" h="1916"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3" name="Google Shape;13713;p74"/>
            <p:cNvSpPr/>
            <p:nvPr/>
          </p:nvSpPr>
          <p:spPr>
            <a:xfrm>
              <a:off x="2919275" y="3413700"/>
              <a:ext cx="47925" cy="47900"/>
            </a:xfrm>
            <a:custGeom>
              <a:rect b="b" l="l" r="r" t="t"/>
              <a:pathLst>
                <a:path extrusionOk="0" h="1916"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4" name="Google Shape;13714;p74"/>
            <p:cNvSpPr/>
            <p:nvPr/>
          </p:nvSpPr>
          <p:spPr>
            <a:xfrm>
              <a:off x="2967175" y="3413700"/>
              <a:ext cx="47925" cy="47900"/>
            </a:xfrm>
            <a:custGeom>
              <a:rect b="b" l="l" r="r" t="t"/>
              <a:pathLst>
                <a:path extrusionOk="0" h="1916" w="1917">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5" name="Google Shape;13715;p74"/>
            <p:cNvSpPr/>
            <p:nvPr/>
          </p:nvSpPr>
          <p:spPr>
            <a:xfrm>
              <a:off x="3015075" y="3413700"/>
              <a:ext cx="47600" cy="47900"/>
            </a:xfrm>
            <a:custGeom>
              <a:rect b="b" l="l" r="r" t="t"/>
              <a:pathLst>
                <a:path extrusionOk="0" h="1916" w="1904">
                  <a:moveTo>
                    <a:pt x="0" y="0"/>
                  </a:moveTo>
                  <a:lnTo>
                    <a:pt x="0" y="1916"/>
                  </a:lnTo>
                  <a:lnTo>
                    <a:pt x="1904" y="1916"/>
                  </a:lnTo>
                  <a:lnTo>
                    <a:pt x="19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6" name="Google Shape;13716;p74"/>
            <p:cNvSpPr/>
            <p:nvPr/>
          </p:nvSpPr>
          <p:spPr>
            <a:xfrm>
              <a:off x="3062950" y="3413700"/>
              <a:ext cx="47625" cy="47900"/>
            </a:xfrm>
            <a:custGeom>
              <a:rect b="b" l="l" r="r" t="t"/>
              <a:pathLst>
                <a:path extrusionOk="0" h="1916"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7" name="Google Shape;13717;p74"/>
            <p:cNvSpPr/>
            <p:nvPr/>
          </p:nvSpPr>
          <p:spPr>
            <a:xfrm>
              <a:off x="2919275" y="3461275"/>
              <a:ext cx="47925" cy="47925"/>
            </a:xfrm>
            <a:custGeom>
              <a:rect b="b" l="l" r="r" t="t"/>
              <a:pathLst>
                <a:path extrusionOk="0" h="1917" w="1917">
                  <a:moveTo>
                    <a:pt x="1" y="1"/>
                  </a:moveTo>
                  <a:lnTo>
                    <a:pt x="1" y="1917"/>
                  </a:lnTo>
                  <a:lnTo>
                    <a:pt x="1916" y="1917"/>
                  </a:lnTo>
                  <a:lnTo>
                    <a:pt x="19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8" name="Google Shape;13718;p74"/>
            <p:cNvSpPr/>
            <p:nvPr/>
          </p:nvSpPr>
          <p:spPr>
            <a:xfrm>
              <a:off x="2967175" y="3461275"/>
              <a:ext cx="47925" cy="47925"/>
            </a:xfrm>
            <a:custGeom>
              <a:rect b="b" l="l" r="r" t="t"/>
              <a:pathLst>
                <a:path extrusionOk="0" h="1917" w="1917">
                  <a:moveTo>
                    <a:pt x="0" y="1"/>
                  </a:moveTo>
                  <a:lnTo>
                    <a:pt x="0" y="1917"/>
                  </a:lnTo>
                  <a:lnTo>
                    <a:pt x="1916" y="1917"/>
                  </a:lnTo>
                  <a:lnTo>
                    <a:pt x="19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9" name="Google Shape;13719;p74"/>
            <p:cNvSpPr/>
            <p:nvPr/>
          </p:nvSpPr>
          <p:spPr>
            <a:xfrm>
              <a:off x="3015075" y="3461275"/>
              <a:ext cx="47600" cy="47925"/>
            </a:xfrm>
            <a:custGeom>
              <a:rect b="b" l="l" r="r" t="t"/>
              <a:pathLst>
                <a:path extrusionOk="0" h="1917" w="1904">
                  <a:moveTo>
                    <a:pt x="0" y="1"/>
                  </a:moveTo>
                  <a:lnTo>
                    <a:pt x="0" y="1917"/>
                  </a:lnTo>
                  <a:lnTo>
                    <a:pt x="1904" y="1917"/>
                  </a:lnTo>
                  <a:lnTo>
                    <a:pt x="19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0" name="Google Shape;13720;p74"/>
          <p:cNvGrpSpPr/>
          <p:nvPr/>
        </p:nvGrpSpPr>
        <p:grpSpPr>
          <a:xfrm>
            <a:off x="5123125" y="836875"/>
            <a:ext cx="574150" cy="287075"/>
            <a:chOff x="2871675" y="3222125"/>
            <a:chExt cx="574150" cy="287075"/>
          </a:xfrm>
        </p:grpSpPr>
        <p:sp>
          <p:nvSpPr>
            <p:cNvPr id="13721" name="Google Shape;13721;p74"/>
            <p:cNvSpPr/>
            <p:nvPr/>
          </p:nvSpPr>
          <p:spPr>
            <a:xfrm>
              <a:off x="3110550" y="3317600"/>
              <a:ext cx="47925" cy="47925"/>
            </a:xfrm>
            <a:custGeom>
              <a:rect b="b" l="l" r="r" t="t"/>
              <a:pathLst>
                <a:path extrusionOk="0" h="1917" w="1917">
                  <a:moveTo>
                    <a:pt x="1" y="0"/>
                  </a:moveTo>
                  <a:lnTo>
                    <a:pt x="1" y="1916"/>
                  </a:lnTo>
                  <a:lnTo>
                    <a:pt x="1916" y="1916"/>
                  </a:lnTo>
                  <a:lnTo>
                    <a:pt x="1916" y="0"/>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2" name="Google Shape;13722;p74"/>
            <p:cNvSpPr/>
            <p:nvPr/>
          </p:nvSpPr>
          <p:spPr>
            <a:xfrm>
              <a:off x="3158450" y="3317600"/>
              <a:ext cx="47925" cy="47925"/>
            </a:xfrm>
            <a:custGeom>
              <a:rect b="b" l="l" r="r" t="t"/>
              <a:pathLst>
                <a:path extrusionOk="0" h="1917" w="1917">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3" name="Google Shape;13723;p74"/>
            <p:cNvSpPr/>
            <p:nvPr/>
          </p:nvSpPr>
          <p:spPr>
            <a:xfrm>
              <a:off x="3206650" y="3317600"/>
              <a:ext cx="47900" cy="47925"/>
            </a:xfrm>
            <a:custGeom>
              <a:rect b="b" l="l" r="r" t="t"/>
              <a:pathLst>
                <a:path extrusionOk="0" h="1917" w="1916">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4" name="Google Shape;13724;p74"/>
            <p:cNvSpPr/>
            <p:nvPr/>
          </p:nvSpPr>
          <p:spPr>
            <a:xfrm>
              <a:off x="3254525" y="33176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5" name="Google Shape;13725;p74"/>
            <p:cNvSpPr/>
            <p:nvPr/>
          </p:nvSpPr>
          <p:spPr>
            <a:xfrm>
              <a:off x="3302125" y="3317600"/>
              <a:ext cx="47925" cy="47925"/>
            </a:xfrm>
            <a:custGeom>
              <a:rect b="b" l="l" r="r" t="t"/>
              <a:pathLst>
                <a:path extrusionOk="0" h="1917" w="1917">
                  <a:moveTo>
                    <a:pt x="1" y="0"/>
                  </a:moveTo>
                  <a:lnTo>
                    <a:pt x="1"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6" name="Google Shape;13726;p74"/>
            <p:cNvSpPr/>
            <p:nvPr/>
          </p:nvSpPr>
          <p:spPr>
            <a:xfrm>
              <a:off x="3350025" y="3317600"/>
              <a:ext cx="47925" cy="47925"/>
            </a:xfrm>
            <a:custGeom>
              <a:rect b="b" l="l" r="r" t="t"/>
              <a:pathLst>
                <a:path extrusionOk="0" h="1917" w="1917">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7" name="Google Shape;13727;p74"/>
            <p:cNvSpPr/>
            <p:nvPr/>
          </p:nvSpPr>
          <p:spPr>
            <a:xfrm>
              <a:off x="3397925" y="3317600"/>
              <a:ext cx="47900" cy="47925"/>
            </a:xfrm>
            <a:custGeom>
              <a:rect b="b" l="l" r="r" t="t"/>
              <a:pathLst>
                <a:path extrusionOk="0" h="1917" w="1916">
                  <a:moveTo>
                    <a:pt x="0" y="0"/>
                  </a:moveTo>
                  <a:lnTo>
                    <a:pt x="0" y="1916"/>
                  </a:lnTo>
                  <a:lnTo>
                    <a:pt x="1916" y="1916"/>
                  </a:lnTo>
                  <a:lnTo>
                    <a:pt x="1916" y="0"/>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8" name="Google Shape;13728;p74"/>
            <p:cNvSpPr/>
            <p:nvPr/>
          </p:nvSpPr>
          <p:spPr>
            <a:xfrm>
              <a:off x="3110550" y="33658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9" name="Google Shape;13729;p74"/>
            <p:cNvSpPr/>
            <p:nvPr/>
          </p:nvSpPr>
          <p:spPr>
            <a:xfrm>
              <a:off x="3158450" y="3365800"/>
              <a:ext cx="47925" cy="47925"/>
            </a:xfrm>
            <a:custGeom>
              <a:rect b="b" l="l" r="r" t="t"/>
              <a:pathLst>
                <a:path extrusionOk="0" h="1917" w="1917">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0" name="Google Shape;13730;p74"/>
            <p:cNvSpPr/>
            <p:nvPr/>
          </p:nvSpPr>
          <p:spPr>
            <a:xfrm>
              <a:off x="3206650" y="3365800"/>
              <a:ext cx="47900" cy="47925"/>
            </a:xfrm>
            <a:custGeom>
              <a:rect b="b" l="l" r="r" t="t"/>
              <a:pathLst>
                <a:path extrusionOk="0" h="1917" w="1916">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1" name="Google Shape;13731;p74"/>
            <p:cNvSpPr/>
            <p:nvPr/>
          </p:nvSpPr>
          <p:spPr>
            <a:xfrm>
              <a:off x="3254525" y="3365800"/>
              <a:ext cx="47625" cy="47925"/>
            </a:xfrm>
            <a:custGeom>
              <a:rect b="b" l="l" r="r" t="t"/>
              <a:pathLst>
                <a:path extrusionOk="0" h="1917" w="1905">
                  <a:moveTo>
                    <a:pt x="1" y="0"/>
                  </a:moveTo>
                  <a:lnTo>
                    <a:pt x="1" y="1916"/>
                  </a:lnTo>
                  <a:lnTo>
                    <a:pt x="1905" y="1916"/>
                  </a:lnTo>
                  <a:lnTo>
                    <a:pt x="19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2" name="Google Shape;13732;p74"/>
            <p:cNvSpPr/>
            <p:nvPr/>
          </p:nvSpPr>
          <p:spPr>
            <a:xfrm>
              <a:off x="3302125" y="33658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3" name="Google Shape;13733;p74"/>
            <p:cNvSpPr/>
            <p:nvPr/>
          </p:nvSpPr>
          <p:spPr>
            <a:xfrm>
              <a:off x="3350025" y="3365800"/>
              <a:ext cx="47925" cy="47925"/>
            </a:xfrm>
            <a:custGeom>
              <a:rect b="b" l="l" r="r" t="t"/>
              <a:pathLst>
                <a:path extrusionOk="0" h="1917" w="1917">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4" name="Google Shape;13734;p74"/>
            <p:cNvSpPr/>
            <p:nvPr/>
          </p:nvSpPr>
          <p:spPr>
            <a:xfrm>
              <a:off x="3397925" y="3365800"/>
              <a:ext cx="47900" cy="47925"/>
            </a:xfrm>
            <a:custGeom>
              <a:rect b="b" l="l" r="r" t="t"/>
              <a:pathLst>
                <a:path extrusionOk="0" h="1917" w="1916">
                  <a:moveTo>
                    <a:pt x="0" y="0"/>
                  </a:moveTo>
                  <a:lnTo>
                    <a:pt x="0" y="1916"/>
                  </a:lnTo>
                  <a:lnTo>
                    <a:pt x="1916" y="1916"/>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5" name="Google Shape;13735;p74"/>
            <p:cNvSpPr/>
            <p:nvPr/>
          </p:nvSpPr>
          <p:spPr>
            <a:xfrm>
              <a:off x="3206650" y="3413700"/>
              <a:ext cx="47900" cy="47900"/>
            </a:xfrm>
            <a:custGeom>
              <a:rect b="b" l="l" r="r" t="t"/>
              <a:pathLst>
                <a:path extrusionOk="0" h="1916" w="1916">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6" name="Google Shape;13736;p74"/>
            <p:cNvSpPr/>
            <p:nvPr/>
          </p:nvSpPr>
          <p:spPr>
            <a:xfrm>
              <a:off x="3302125" y="3413700"/>
              <a:ext cx="47925" cy="47900"/>
            </a:xfrm>
            <a:custGeom>
              <a:rect b="b" l="l" r="r" t="t"/>
              <a:pathLst>
                <a:path extrusionOk="0" h="1916"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7" name="Google Shape;13737;p74"/>
            <p:cNvSpPr/>
            <p:nvPr/>
          </p:nvSpPr>
          <p:spPr>
            <a:xfrm>
              <a:off x="3350025" y="3413700"/>
              <a:ext cx="47925" cy="47900"/>
            </a:xfrm>
            <a:custGeom>
              <a:rect b="b" l="l" r="r" t="t"/>
              <a:pathLst>
                <a:path extrusionOk="0" h="1916" w="1917">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8" name="Google Shape;13738;p74"/>
            <p:cNvSpPr/>
            <p:nvPr/>
          </p:nvSpPr>
          <p:spPr>
            <a:xfrm>
              <a:off x="2919275" y="3222125"/>
              <a:ext cx="47925" cy="47600"/>
            </a:xfrm>
            <a:custGeom>
              <a:rect b="b" l="l" r="r" t="t"/>
              <a:pathLst>
                <a:path extrusionOk="0" h="1904" w="1917">
                  <a:moveTo>
                    <a:pt x="1" y="0"/>
                  </a:moveTo>
                  <a:lnTo>
                    <a:pt x="1" y="1904"/>
                  </a:lnTo>
                  <a:lnTo>
                    <a:pt x="1916" y="1904"/>
                  </a:lnTo>
                  <a:lnTo>
                    <a:pt x="1916" y="0"/>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9" name="Google Shape;13739;p74"/>
            <p:cNvSpPr/>
            <p:nvPr/>
          </p:nvSpPr>
          <p:spPr>
            <a:xfrm>
              <a:off x="2967175" y="3222125"/>
              <a:ext cx="47925" cy="47600"/>
            </a:xfrm>
            <a:custGeom>
              <a:rect b="b" l="l" r="r" t="t"/>
              <a:pathLst>
                <a:path extrusionOk="0" h="1904" w="1917">
                  <a:moveTo>
                    <a:pt x="0" y="0"/>
                  </a:moveTo>
                  <a:lnTo>
                    <a:pt x="0" y="1904"/>
                  </a:lnTo>
                  <a:lnTo>
                    <a:pt x="1916" y="1904"/>
                  </a:lnTo>
                  <a:lnTo>
                    <a:pt x="1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0" name="Google Shape;13740;p74"/>
            <p:cNvSpPr/>
            <p:nvPr/>
          </p:nvSpPr>
          <p:spPr>
            <a:xfrm>
              <a:off x="3015075" y="3222125"/>
              <a:ext cx="47600" cy="47600"/>
            </a:xfrm>
            <a:custGeom>
              <a:rect b="b" l="l" r="r" t="t"/>
              <a:pathLst>
                <a:path extrusionOk="0" h="1904" w="1904">
                  <a:moveTo>
                    <a:pt x="0" y="0"/>
                  </a:moveTo>
                  <a:lnTo>
                    <a:pt x="0" y="1904"/>
                  </a:lnTo>
                  <a:lnTo>
                    <a:pt x="1904" y="1904"/>
                  </a:lnTo>
                  <a:lnTo>
                    <a:pt x="19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1" name="Google Shape;13741;p74"/>
            <p:cNvSpPr/>
            <p:nvPr/>
          </p:nvSpPr>
          <p:spPr>
            <a:xfrm>
              <a:off x="2871675" y="3269700"/>
              <a:ext cx="47625" cy="47925"/>
            </a:xfrm>
            <a:custGeom>
              <a:rect b="b" l="l" r="r" t="t"/>
              <a:pathLst>
                <a:path extrusionOk="0" h="1917" w="1905">
                  <a:moveTo>
                    <a:pt x="1" y="1"/>
                  </a:moveTo>
                  <a:lnTo>
                    <a:pt x="1" y="1916"/>
                  </a:lnTo>
                  <a:lnTo>
                    <a:pt x="1905" y="1916"/>
                  </a:lnTo>
                  <a:lnTo>
                    <a:pt x="1905" y="1"/>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2" name="Google Shape;13742;p74"/>
            <p:cNvSpPr/>
            <p:nvPr/>
          </p:nvSpPr>
          <p:spPr>
            <a:xfrm>
              <a:off x="2919275" y="3269700"/>
              <a:ext cx="47925" cy="47925"/>
            </a:xfrm>
            <a:custGeom>
              <a:rect b="b" l="l" r="r" t="t"/>
              <a:pathLst>
                <a:path extrusionOk="0" h="1917" w="1917">
                  <a:moveTo>
                    <a:pt x="1" y="1"/>
                  </a:moveTo>
                  <a:lnTo>
                    <a:pt x="1" y="1916"/>
                  </a:lnTo>
                  <a:lnTo>
                    <a:pt x="1916" y="1916"/>
                  </a:lnTo>
                  <a:lnTo>
                    <a:pt x="19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3" name="Google Shape;13743;p74"/>
            <p:cNvSpPr/>
            <p:nvPr/>
          </p:nvSpPr>
          <p:spPr>
            <a:xfrm>
              <a:off x="2967175" y="3269700"/>
              <a:ext cx="47925" cy="47925"/>
            </a:xfrm>
            <a:custGeom>
              <a:rect b="b" l="l" r="r" t="t"/>
              <a:pathLst>
                <a:path extrusionOk="0" h="1917" w="1917">
                  <a:moveTo>
                    <a:pt x="0" y="1"/>
                  </a:moveTo>
                  <a:lnTo>
                    <a:pt x="0" y="1916"/>
                  </a:lnTo>
                  <a:lnTo>
                    <a:pt x="1916" y="1916"/>
                  </a:lnTo>
                  <a:lnTo>
                    <a:pt x="19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4" name="Google Shape;13744;p74"/>
            <p:cNvSpPr/>
            <p:nvPr/>
          </p:nvSpPr>
          <p:spPr>
            <a:xfrm>
              <a:off x="3015075" y="3269700"/>
              <a:ext cx="47600" cy="47925"/>
            </a:xfrm>
            <a:custGeom>
              <a:rect b="b" l="l" r="r" t="t"/>
              <a:pathLst>
                <a:path extrusionOk="0" h="1917" w="1904">
                  <a:moveTo>
                    <a:pt x="0" y="1"/>
                  </a:moveTo>
                  <a:lnTo>
                    <a:pt x="0" y="1916"/>
                  </a:lnTo>
                  <a:lnTo>
                    <a:pt x="1904" y="1916"/>
                  </a:lnTo>
                  <a:lnTo>
                    <a:pt x="19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5" name="Google Shape;13745;p74"/>
            <p:cNvSpPr/>
            <p:nvPr/>
          </p:nvSpPr>
          <p:spPr>
            <a:xfrm>
              <a:off x="3062950" y="3269700"/>
              <a:ext cx="47625" cy="47925"/>
            </a:xfrm>
            <a:custGeom>
              <a:rect b="b" l="l" r="r" t="t"/>
              <a:pathLst>
                <a:path extrusionOk="0" h="1917" w="1905">
                  <a:moveTo>
                    <a:pt x="1" y="1"/>
                  </a:moveTo>
                  <a:lnTo>
                    <a:pt x="1" y="1916"/>
                  </a:lnTo>
                  <a:lnTo>
                    <a:pt x="1905" y="1916"/>
                  </a:lnTo>
                  <a:lnTo>
                    <a:pt x="1905" y="1"/>
                  </a:lnTo>
                  <a:close/>
                </a:path>
              </a:pathLst>
            </a:custGeom>
            <a:solidFill>
              <a:srgbClr val="FFE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6" name="Google Shape;13746;p74"/>
            <p:cNvSpPr/>
            <p:nvPr/>
          </p:nvSpPr>
          <p:spPr>
            <a:xfrm>
              <a:off x="2871675" y="33176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7" name="Google Shape;13747;p74"/>
            <p:cNvSpPr/>
            <p:nvPr/>
          </p:nvSpPr>
          <p:spPr>
            <a:xfrm>
              <a:off x="2919275" y="33176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8" name="Google Shape;13748;p74"/>
            <p:cNvSpPr/>
            <p:nvPr/>
          </p:nvSpPr>
          <p:spPr>
            <a:xfrm>
              <a:off x="3015075" y="3317600"/>
              <a:ext cx="47600" cy="47925"/>
            </a:xfrm>
            <a:custGeom>
              <a:rect b="b" l="l" r="r" t="t"/>
              <a:pathLst>
                <a:path extrusionOk="0" h="1917" w="1904">
                  <a:moveTo>
                    <a:pt x="0" y="0"/>
                  </a:moveTo>
                  <a:lnTo>
                    <a:pt x="0" y="1916"/>
                  </a:lnTo>
                  <a:lnTo>
                    <a:pt x="1904" y="1916"/>
                  </a:lnTo>
                  <a:lnTo>
                    <a:pt x="19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9" name="Google Shape;13749;p74"/>
            <p:cNvSpPr/>
            <p:nvPr/>
          </p:nvSpPr>
          <p:spPr>
            <a:xfrm>
              <a:off x="3062950" y="33176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0" name="Google Shape;13750;p74"/>
            <p:cNvSpPr/>
            <p:nvPr/>
          </p:nvSpPr>
          <p:spPr>
            <a:xfrm>
              <a:off x="2871675" y="33658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1" name="Google Shape;13751;p74"/>
            <p:cNvSpPr/>
            <p:nvPr/>
          </p:nvSpPr>
          <p:spPr>
            <a:xfrm>
              <a:off x="2919275" y="3365800"/>
              <a:ext cx="47925" cy="47925"/>
            </a:xfrm>
            <a:custGeom>
              <a:rect b="b" l="l" r="r" t="t"/>
              <a:pathLst>
                <a:path extrusionOk="0" h="1917"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2" name="Google Shape;13752;p74"/>
            <p:cNvSpPr/>
            <p:nvPr/>
          </p:nvSpPr>
          <p:spPr>
            <a:xfrm>
              <a:off x="3015075" y="3365800"/>
              <a:ext cx="47600" cy="47925"/>
            </a:xfrm>
            <a:custGeom>
              <a:rect b="b" l="l" r="r" t="t"/>
              <a:pathLst>
                <a:path extrusionOk="0" h="1917" w="1904">
                  <a:moveTo>
                    <a:pt x="0" y="0"/>
                  </a:moveTo>
                  <a:lnTo>
                    <a:pt x="0" y="1916"/>
                  </a:lnTo>
                  <a:lnTo>
                    <a:pt x="1904" y="1916"/>
                  </a:lnTo>
                  <a:lnTo>
                    <a:pt x="19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3" name="Google Shape;13753;p74"/>
            <p:cNvSpPr/>
            <p:nvPr/>
          </p:nvSpPr>
          <p:spPr>
            <a:xfrm>
              <a:off x="3062950" y="3365800"/>
              <a:ext cx="47625" cy="47925"/>
            </a:xfrm>
            <a:custGeom>
              <a:rect b="b" l="l" r="r" t="t"/>
              <a:pathLst>
                <a:path extrusionOk="0" h="1917"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4" name="Google Shape;13754;p74"/>
            <p:cNvSpPr/>
            <p:nvPr/>
          </p:nvSpPr>
          <p:spPr>
            <a:xfrm>
              <a:off x="2871675" y="3413700"/>
              <a:ext cx="47625" cy="47900"/>
            </a:xfrm>
            <a:custGeom>
              <a:rect b="b" l="l" r="r" t="t"/>
              <a:pathLst>
                <a:path extrusionOk="0" h="1916"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5" name="Google Shape;13755;p74"/>
            <p:cNvSpPr/>
            <p:nvPr/>
          </p:nvSpPr>
          <p:spPr>
            <a:xfrm>
              <a:off x="2919275" y="3413700"/>
              <a:ext cx="47925" cy="47900"/>
            </a:xfrm>
            <a:custGeom>
              <a:rect b="b" l="l" r="r" t="t"/>
              <a:pathLst>
                <a:path extrusionOk="0" h="1916" w="1917">
                  <a:moveTo>
                    <a:pt x="1" y="0"/>
                  </a:moveTo>
                  <a:lnTo>
                    <a:pt x="1"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6" name="Google Shape;13756;p74"/>
            <p:cNvSpPr/>
            <p:nvPr/>
          </p:nvSpPr>
          <p:spPr>
            <a:xfrm>
              <a:off x="2967175" y="3413700"/>
              <a:ext cx="47925" cy="47900"/>
            </a:xfrm>
            <a:custGeom>
              <a:rect b="b" l="l" r="r" t="t"/>
              <a:pathLst>
                <a:path extrusionOk="0" h="1916" w="1917">
                  <a:moveTo>
                    <a:pt x="0" y="0"/>
                  </a:moveTo>
                  <a:lnTo>
                    <a:pt x="0" y="1916"/>
                  </a:lnTo>
                  <a:lnTo>
                    <a:pt x="1916" y="1916"/>
                  </a:lnTo>
                  <a:lnTo>
                    <a:pt x="1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7" name="Google Shape;13757;p74"/>
            <p:cNvSpPr/>
            <p:nvPr/>
          </p:nvSpPr>
          <p:spPr>
            <a:xfrm>
              <a:off x="3015075" y="3413700"/>
              <a:ext cx="47600" cy="47900"/>
            </a:xfrm>
            <a:custGeom>
              <a:rect b="b" l="l" r="r" t="t"/>
              <a:pathLst>
                <a:path extrusionOk="0" h="1916" w="1904">
                  <a:moveTo>
                    <a:pt x="0" y="0"/>
                  </a:moveTo>
                  <a:lnTo>
                    <a:pt x="0" y="1916"/>
                  </a:lnTo>
                  <a:lnTo>
                    <a:pt x="1904" y="1916"/>
                  </a:lnTo>
                  <a:lnTo>
                    <a:pt x="19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8" name="Google Shape;13758;p74"/>
            <p:cNvSpPr/>
            <p:nvPr/>
          </p:nvSpPr>
          <p:spPr>
            <a:xfrm>
              <a:off x="3062950" y="3413700"/>
              <a:ext cx="47625" cy="47900"/>
            </a:xfrm>
            <a:custGeom>
              <a:rect b="b" l="l" r="r" t="t"/>
              <a:pathLst>
                <a:path extrusionOk="0" h="1916" w="1905">
                  <a:moveTo>
                    <a:pt x="1" y="0"/>
                  </a:moveTo>
                  <a:lnTo>
                    <a:pt x="1" y="1916"/>
                  </a:lnTo>
                  <a:lnTo>
                    <a:pt x="1905" y="1916"/>
                  </a:lnTo>
                  <a:lnTo>
                    <a:pt x="1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9" name="Google Shape;13759;p74"/>
            <p:cNvSpPr/>
            <p:nvPr/>
          </p:nvSpPr>
          <p:spPr>
            <a:xfrm>
              <a:off x="2919275" y="3461275"/>
              <a:ext cx="47925" cy="47925"/>
            </a:xfrm>
            <a:custGeom>
              <a:rect b="b" l="l" r="r" t="t"/>
              <a:pathLst>
                <a:path extrusionOk="0" h="1917" w="1917">
                  <a:moveTo>
                    <a:pt x="1" y="1"/>
                  </a:moveTo>
                  <a:lnTo>
                    <a:pt x="1" y="1917"/>
                  </a:lnTo>
                  <a:lnTo>
                    <a:pt x="1916" y="1917"/>
                  </a:lnTo>
                  <a:lnTo>
                    <a:pt x="19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0" name="Google Shape;13760;p74"/>
            <p:cNvSpPr/>
            <p:nvPr/>
          </p:nvSpPr>
          <p:spPr>
            <a:xfrm>
              <a:off x="2967175" y="3461275"/>
              <a:ext cx="47925" cy="47925"/>
            </a:xfrm>
            <a:custGeom>
              <a:rect b="b" l="l" r="r" t="t"/>
              <a:pathLst>
                <a:path extrusionOk="0" h="1917" w="1917">
                  <a:moveTo>
                    <a:pt x="0" y="1"/>
                  </a:moveTo>
                  <a:lnTo>
                    <a:pt x="0" y="1917"/>
                  </a:lnTo>
                  <a:lnTo>
                    <a:pt x="1916" y="1917"/>
                  </a:lnTo>
                  <a:lnTo>
                    <a:pt x="19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1" name="Google Shape;13761;p74"/>
            <p:cNvSpPr/>
            <p:nvPr/>
          </p:nvSpPr>
          <p:spPr>
            <a:xfrm>
              <a:off x="3015075" y="3461275"/>
              <a:ext cx="47600" cy="47925"/>
            </a:xfrm>
            <a:custGeom>
              <a:rect b="b" l="l" r="r" t="t"/>
              <a:pathLst>
                <a:path extrusionOk="0" h="1917" w="1904">
                  <a:moveTo>
                    <a:pt x="0" y="1"/>
                  </a:moveTo>
                  <a:lnTo>
                    <a:pt x="0" y="1917"/>
                  </a:lnTo>
                  <a:lnTo>
                    <a:pt x="1904" y="1917"/>
                  </a:lnTo>
                  <a:lnTo>
                    <a:pt x="19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35"/>
                                        </p:tgtEl>
                                        <p:attrNameLst>
                                          <p:attrName>style.visibility</p:attrName>
                                        </p:attrNameLst>
                                      </p:cBhvr>
                                      <p:to>
                                        <p:strVal val="visible"/>
                                      </p:to>
                                    </p:set>
                                    <p:animEffect filter="fade" transition="in">
                                      <p:cBhvr>
                                        <p:cTn dur="1000"/>
                                        <p:tgtEl>
                                          <p:spTgt spid="13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5" name="Shape 13765"/>
        <p:cNvGrpSpPr/>
        <p:nvPr/>
      </p:nvGrpSpPr>
      <p:grpSpPr>
        <a:xfrm>
          <a:off x="0" y="0"/>
          <a:ext cx="0" cy="0"/>
          <a:chOff x="0" y="0"/>
          <a:chExt cx="0" cy="0"/>
        </a:xfrm>
      </p:grpSpPr>
      <p:sp>
        <p:nvSpPr>
          <p:cNvPr id="13766" name="Google Shape;13766;p75"/>
          <p:cNvSpPr txBox="1"/>
          <p:nvPr>
            <p:ph idx="1" type="body"/>
          </p:nvPr>
        </p:nvSpPr>
        <p:spPr>
          <a:xfrm>
            <a:off x="180425" y="865325"/>
            <a:ext cx="7072500" cy="36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Enjoy this little video on what makes Video Games Fun for us as gamers. (1:14-7:00)</a:t>
            </a:r>
            <a:endParaRPr/>
          </a:p>
        </p:txBody>
      </p:sp>
      <p:sp>
        <p:nvSpPr>
          <p:cNvPr id="13767" name="Google Shape;13767;p75"/>
          <p:cNvSpPr txBox="1"/>
          <p:nvPr>
            <p:ph type="title"/>
          </p:nvPr>
        </p:nvSpPr>
        <p:spPr>
          <a:xfrm>
            <a:off x="0" y="292625"/>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 Do We Ensure Audience Enjoyment, and Engagement?</a:t>
            </a:r>
            <a:endParaRPr/>
          </a:p>
        </p:txBody>
      </p:sp>
      <p:pic>
        <p:nvPicPr>
          <p:cNvPr descr="Let's talk about what makes games fun, using the psychology of gaming.&#10;&#10;👉🏼 Subscribe to see more game development videos: https://bit.ly/3GRLH9K&#10;👉🏼 Join our Discord ( Over 800 Game Developers ): https://discord.gg/ujBKV6T7Gk&#10;&#10; ✈︎ The longer description&#10;&#10;In this video, I share with you the valuable game development and game design concepts I learned over the years about how to design fun games.&#10;Today you'll learn how fun works (in video games).&#10;Whether you're a big-time game developer, a game designer, or an indie game developer, the science behind how fun works in video games is important as it opens your eyes to understand why video games are boring, why some video games get boring, and how you can make sure that the game you're developing is fun.&#10;Indie game developers commonly need to ask themselves, why are games fun? This way they can stop themselves from making boring games.&#10;&#10;┈ Similar Videos ┈&#10;&#10;Masahiro Sakurai on Creating Games - Risk and Reward&#10;https://www.youtube.com/watch?v=FXqEykD5Ub4&#10;Masahiro Sakurai on Creating Games - Frame Rates&#10;https://www.youtube.com/watch?v=Rjdmi7628GM&#10;Masahiro Sakurai on Creating Games - About This Channel&#10;https://www.youtube.com/watch?v=7M-DnOIeasA&#10;Masahiro Sakurai on Creating Games - Stop for Big Moments!&#10;https://www.youtube.com/watch?v=OdVkEOzdCPw&#10;&#10;💢 WATCH MY OTHER VIDEOS:&#10;&#10;🎬 My 1 Year Game Dev Journey, From School to Sea of Thieves ~ https://www.youtube.com/watch?v=FH6oEwmEgnk&#10;🎬 UE5 Chaos Destruction in 300 Seconds ~ https://www.youtube.com/watch?v=paNTx_uviWg&#10;🎬 UE5 Niagara in 300 Seconds ~ https://www.youtube.com/watch?v=Wxx_2ZLoKbI&#10;🎬 UE5 Niagara Tutorial - Animated Niagara Material ~ https://youtu.be/ZhPkBgoW-U0&#10;&#10;#howfunworks #invideogames #gamedev" id="13768" name="Google Shape;13768;p75" title="What Makes Games FUN (Psychology in Gaming)">
            <a:hlinkClick r:id="rId3"/>
          </p:cNvPr>
          <p:cNvPicPr preferRelativeResize="0"/>
          <p:nvPr/>
        </p:nvPicPr>
        <p:blipFill>
          <a:blip r:embed="rId4">
            <a:alphaModFix/>
          </a:blip>
          <a:stretch>
            <a:fillRect/>
          </a:stretch>
        </p:blipFill>
        <p:spPr>
          <a:xfrm>
            <a:off x="2069275" y="1361000"/>
            <a:ext cx="4572000" cy="3429000"/>
          </a:xfrm>
          <a:prstGeom prst="rect">
            <a:avLst/>
          </a:prstGeom>
          <a:noFill/>
          <a:ln>
            <a:noFill/>
          </a:ln>
        </p:spPr>
      </p:pic>
      <p:grpSp>
        <p:nvGrpSpPr>
          <p:cNvPr id="13769" name="Google Shape;13769;p75"/>
          <p:cNvGrpSpPr/>
          <p:nvPr/>
        </p:nvGrpSpPr>
        <p:grpSpPr>
          <a:xfrm>
            <a:off x="561538" y="1703937"/>
            <a:ext cx="1094037" cy="2743135"/>
            <a:chOff x="2122788" y="1540425"/>
            <a:chExt cx="1094037" cy="2743135"/>
          </a:xfrm>
        </p:grpSpPr>
        <p:sp>
          <p:nvSpPr>
            <p:cNvPr id="13770" name="Google Shape;13770;p75"/>
            <p:cNvSpPr/>
            <p:nvPr/>
          </p:nvSpPr>
          <p:spPr>
            <a:xfrm>
              <a:off x="2962275" y="1781175"/>
              <a:ext cx="191700" cy="385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1" name="Google Shape;13771;p75"/>
            <p:cNvSpPr/>
            <p:nvPr/>
          </p:nvSpPr>
          <p:spPr>
            <a:xfrm>
              <a:off x="2780480" y="4101700"/>
              <a:ext cx="217500" cy="144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2" name="Google Shape;13772;p75"/>
            <p:cNvSpPr/>
            <p:nvPr/>
          </p:nvSpPr>
          <p:spPr>
            <a:xfrm>
              <a:off x="2342325" y="4088600"/>
              <a:ext cx="217500" cy="144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3" name="Google Shape;13773;p75"/>
            <p:cNvSpPr/>
            <p:nvPr/>
          </p:nvSpPr>
          <p:spPr>
            <a:xfrm>
              <a:off x="2237175" y="1694250"/>
              <a:ext cx="809700" cy="310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74" name="Google Shape;13774;p75"/>
            <p:cNvGrpSpPr/>
            <p:nvPr/>
          </p:nvGrpSpPr>
          <p:grpSpPr>
            <a:xfrm>
              <a:off x="2122788" y="1540425"/>
              <a:ext cx="1094037" cy="2743135"/>
              <a:chOff x="2122788" y="1540425"/>
              <a:chExt cx="1094037" cy="2743135"/>
            </a:xfrm>
          </p:grpSpPr>
          <p:sp>
            <p:nvSpPr>
              <p:cNvPr id="13775" name="Google Shape;13775;p75"/>
              <p:cNvSpPr/>
              <p:nvPr/>
            </p:nvSpPr>
            <p:spPr>
              <a:xfrm>
                <a:off x="2171750" y="1807375"/>
                <a:ext cx="162000" cy="390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6" name="Google Shape;13776;p75"/>
              <p:cNvSpPr/>
              <p:nvPr/>
            </p:nvSpPr>
            <p:spPr>
              <a:xfrm>
                <a:off x="2233250" y="1764500"/>
                <a:ext cx="868800" cy="762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77" name="Google Shape;13777;p75"/>
              <p:cNvGrpSpPr/>
              <p:nvPr/>
            </p:nvGrpSpPr>
            <p:grpSpPr>
              <a:xfrm flipH="1">
                <a:off x="2122788" y="1540425"/>
                <a:ext cx="1094037" cy="2743135"/>
                <a:chOff x="3261528" y="2644326"/>
                <a:chExt cx="784650" cy="1961624"/>
              </a:xfrm>
            </p:grpSpPr>
            <p:sp>
              <p:nvSpPr>
                <p:cNvPr id="13778" name="Google Shape;13778;p75"/>
                <p:cNvSpPr/>
                <p:nvPr/>
              </p:nvSpPr>
              <p:spPr>
                <a:xfrm>
                  <a:off x="3340008" y="4045946"/>
                  <a:ext cx="88127" cy="89210"/>
                </a:xfrm>
                <a:custGeom>
                  <a:rect b="b" l="l" r="r" t="t"/>
                  <a:pathLst>
                    <a:path extrusionOk="0" h="3139" w="3139">
                      <a:moveTo>
                        <a:pt x="0" y="0"/>
                      </a:moveTo>
                      <a:lnTo>
                        <a:pt x="0" y="3139"/>
                      </a:lnTo>
                      <a:lnTo>
                        <a:pt x="3139" y="3139"/>
                      </a:lnTo>
                      <a:lnTo>
                        <a:pt x="31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9" name="Google Shape;13779;p75"/>
                <p:cNvSpPr/>
                <p:nvPr/>
              </p:nvSpPr>
              <p:spPr>
                <a:xfrm>
                  <a:off x="3879598" y="4045946"/>
                  <a:ext cx="88124" cy="89210"/>
                </a:xfrm>
                <a:custGeom>
                  <a:rect b="b" l="l" r="r" t="t"/>
                  <a:pathLst>
                    <a:path extrusionOk="0" h="3139" w="3140">
                      <a:moveTo>
                        <a:pt x="1" y="0"/>
                      </a:moveTo>
                      <a:lnTo>
                        <a:pt x="1" y="3139"/>
                      </a:lnTo>
                      <a:lnTo>
                        <a:pt x="3139" y="3139"/>
                      </a:lnTo>
                      <a:lnTo>
                        <a:pt x="31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0" name="Google Shape;13780;p75"/>
                <p:cNvSpPr/>
                <p:nvPr/>
              </p:nvSpPr>
              <p:spPr>
                <a:xfrm>
                  <a:off x="3339982" y="4527450"/>
                  <a:ext cx="235400" cy="78500"/>
                </a:xfrm>
                <a:custGeom>
                  <a:rect b="b" l="l" r="r" t="t"/>
                  <a:pathLst>
                    <a:path extrusionOk="0" h="3140" w="9416">
                      <a:moveTo>
                        <a:pt x="0" y="1"/>
                      </a:moveTo>
                      <a:lnTo>
                        <a:pt x="0" y="3139"/>
                      </a:lnTo>
                      <a:lnTo>
                        <a:pt x="9416" y="3139"/>
                      </a:lnTo>
                      <a:lnTo>
                        <a:pt x="94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1" name="Google Shape;13781;p75"/>
                <p:cNvSpPr/>
                <p:nvPr/>
              </p:nvSpPr>
              <p:spPr>
                <a:xfrm>
                  <a:off x="3732300" y="4527450"/>
                  <a:ext cx="235425" cy="78500"/>
                </a:xfrm>
                <a:custGeom>
                  <a:rect b="b" l="l" r="r" t="t"/>
                  <a:pathLst>
                    <a:path extrusionOk="0" h="3140" w="9417">
                      <a:moveTo>
                        <a:pt x="1" y="1"/>
                      </a:moveTo>
                      <a:lnTo>
                        <a:pt x="1" y="3139"/>
                      </a:lnTo>
                      <a:lnTo>
                        <a:pt x="9416" y="3139"/>
                      </a:lnTo>
                      <a:lnTo>
                        <a:pt x="94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2" name="Google Shape;13782;p75"/>
                <p:cNvSpPr/>
                <p:nvPr/>
              </p:nvSpPr>
              <p:spPr>
                <a:xfrm>
                  <a:off x="3340008" y="3428973"/>
                  <a:ext cx="627725" cy="1098500"/>
                </a:xfrm>
                <a:custGeom>
                  <a:rect b="b" l="l" r="r" t="t"/>
                  <a:pathLst>
                    <a:path extrusionOk="0" h="43940" w="25109">
                      <a:moveTo>
                        <a:pt x="0" y="0"/>
                      </a:moveTo>
                      <a:lnTo>
                        <a:pt x="0" y="6277"/>
                      </a:lnTo>
                      <a:lnTo>
                        <a:pt x="0" y="21970"/>
                      </a:lnTo>
                      <a:lnTo>
                        <a:pt x="0" y="25108"/>
                      </a:lnTo>
                      <a:lnTo>
                        <a:pt x="3139" y="25108"/>
                      </a:lnTo>
                      <a:lnTo>
                        <a:pt x="3139" y="28247"/>
                      </a:lnTo>
                      <a:lnTo>
                        <a:pt x="3139" y="43940"/>
                      </a:lnTo>
                      <a:lnTo>
                        <a:pt x="9416" y="43940"/>
                      </a:lnTo>
                      <a:lnTo>
                        <a:pt x="9416" y="25108"/>
                      </a:lnTo>
                      <a:lnTo>
                        <a:pt x="15693" y="25108"/>
                      </a:lnTo>
                      <a:lnTo>
                        <a:pt x="15693" y="43940"/>
                      </a:lnTo>
                      <a:lnTo>
                        <a:pt x="21970" y="43940"/>
                      </a:lnTo>
                      <a:lnTo>
                        <a:pt x="21970" y="28247"/>
                      </a:lnTo>
                      <a:lnTo>
                        <a:pt x="21970" y="25108"/>
                      </a:lnTo>
                      <a:lnTo>
                        <a:pt x="25108" y="25108"/>
                      </a:lnTo>
                      <a:lnTo>
                        <a:pt x="25108" y="21970"/>
                      </a:lnTo>
                      <a:lnTo>
                        <a:pt x="25108" y="6277"/>
                      </a:lnTo>
                      <a:lnTo>
                        <a:pt x="25108" y="0"/>
                      </a:lnTo>
                      <a:lnTo>
                        <a:pt x="21970" y="0"/>
                      </a:lnTo>
                      <a:lnTo>
                        <a:pt x="21970" y="3139"/>
                      </a:lnTo>
                      <a:lnTo>
                        <a:pt x="18831" y="3139"/>
                      </a:lnTo>
                      <a:lnTo>
                        <a:pt x="18831" y="6277"/>
                      </a:lnTo>
                      <a:lnTo>
                        <a:pt x="18831" y="21970"/>
                      </a:lnTo>
                      <a:lnTo>
                        <a:pt x="6277" y="21970"/>
                      </a:lnTo>
                      <a:lnTo>
                        <a:pt x="6277" y="3139"/>
                      </a:lnTo>
                      <a:lnTo>
                        <a:pt x="3139" y="3139"/>
                      </a:lnTo>
                      <a:lnTo>
                        <a:pt x="3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3" name="Google Shape;13783;p75"/>
                <p:cNvSpPr/>
                <p:nvPr/>
              </p:nvSpPr>
              <p:spPr>
                <a:xfrm>
                  <a:off x="3340008" y="2801255"/>
                  <a:ext cx="627725" cy="627687"/>
                </a:xfrm>
                <a:custGeom>
                  <a:rect b="b" l="l" r="r" t="t"/>
                  <a:pathLst>
                    <a:path extrusionOk="0" h="25110" w="25109">
                      <a:moveTo>
                        <a:pt x="9416" y="9416"/>
                      </a:moveTo>
                      <a:lnTo>
                        <a:pt x="9416" y="12555"/>
                      </a:lnTo>
                      <a:lnTo>
                        <a:pt x="6277" y="12555"/>
                      </a:lnTo>
                      <a:lnTo>
                        <a:pt x="6277" y="9416"/>
                      </a:lnTo>
                      <a:close/>
                      <a:moveTo>
                        <a:pt x="18831" y="9416"/>
                      </a:moveTo>
                      <a:lnTo>
                        <a:pt x="18831" y="12555"/>
                      </a:lnTo>
                      <a:lnTo>
                        <a:pt x="15693" y="12555"/>
                      </a:lnTo>
                      <a:lnTo>
                        <a:pt x="15693" y="9416"/>
                      </a:lnTo>
                      <a:close/>
                      <a:moveTo>
                        <a:pt x="15693" y="15693"/>
                      </a:moveTo>
                      <a:lnTo>
                        <a:pt x="15693" y="18832"/>
                      </a:lnTo>
                      <a:lnTo>
                        <a:pt x="9416" y="18832"/>
                      </a:lnTo>
                      <a:lnTo>
                        <a:pt x="9416" y="15693"/>
                      </a:lnTo>
                      <a:close/>
                      <a:moveTo>
                        <a:pt x="3139" y="1"/>
                      </a:moveTo>
                      <a:lnTo>
                        <a:pt x="3139" y="3139"/>
                      </a:lnTo>
                      <a:lnTo>
                        <a:pt x="0" y="3139"/>
                      </a:lnTo>
                      <a:lnTo>
                        <a:pt x="0" y="6278"/>
                      </a:lnTo>
                      <a:lnTo>
                        <a:pt x="3139" y="6278"/>
                      </a:lnTo>
                      <a:lnTo>
                        <a:pt x="3139" y="9416"/>
                      </a:lnTo>
                      <a:lnTo>
                        <a:pt x="3139" y="12555"/>
                      </a:lnTo>
                      <a:lnTo>
                        <a:pt x="3139" y="15693"/>
                      </a:lnTo>
                      <a:lnTo>
                        <a:pt x="0" y="15693"/>
                      </a:lnTo>
                      <a:lnTo>
                        <a:pt x="0" y="21971"/>
                      </a:lnTo>
                      <a:lnTo>
                        <a:pt x="9416" y="21971"/>
                      </a:lnTo>
                      <a:lnTo>
                        <a:pt x="9416" y="25109"/>
                      </a:lnTo>
                      <a:lnTo>
                        <a:pt x="15693" y="25109"/>
                      </a:lnTo>
                      <a:lnTo>
                        <a:pt x="15693" y="21971"/>
                      </a:lnTo>
                      <a:lnTo>
                        <a:pt x="25108" y="21971"/>
                      </a:lnTo>
                      <a:lnTo>
                        <a:pt x="25108" y="15693"/>
                      </a:lnTo>
                      <a:lnTo>
                        <a:pt x="21970" y="15693"/>
                      </a:lnTo>
                      <a:lnTo>
                        <a:pt x="21970" y="12555"/>
                      </a:lnTo>
                      <a:lnTo>
                        <a:pt x="21970" y="9416"/>
                      </a:lnTo>
                      <a:lnTo>
                        <a:pt x="21970" y="6278"/>
                      </a:lnTo>
                      <a:lnTo>
                        <a:pt x="25108" y="6278"/>
                      </a:lnTo>
                      <a:lnTo>
                        <a:pt x="25108" y="3139"/>
                      </a:lnTo>
                      <a:lnTo>
                        <a:pt x="21970" y="3139"/>
                      </a:lnTo>
                      <a:lnTo>
                        <a:pt x="21970" y="1"/>
                      </a:lnTo>
                      <a:lnTo>
                        <a:pt x="15693" y="1"/>
                      </a:lnTo>
                      <a:lnTo>
                        <a:pt x="15693" y="3139"/>
                      </a:lnTo>
                      <a:lnTo>
                        <a:pt x="9416" y="3139"/>
                      </a:lnTo>
                      <a:lnTo>
                        <a:pt x="94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4" name="Google Shape;13784;p75"/>
                <p:cNvSpPr/>
                <p:nvPr/>
              </p:nvSpPr>
              <p:spPr>
                <a:xfrm>
                  <a:off x="3487268" y="3036649"/>
                  <a:ext cx="88127" cy="78483"/>
                </a:xfrm>
                <a:custGeom>
                  <a:rect b="b" l="l" r="r" t="t"/>
                  <a:pathLst>
                    <a:path extrusionOk="0" h="3139" w="3139">
                      <a:moveTo>
                        <a:pt x="0" y="0"/>
                      </a:moveTo>
                      <a:lnTo>
                        <a:pt x="0" y="3139"/>
                      </a:lnTo>
                      <a:lnTo>
                        <a:pt x="3139" y="3139"/>
                      </a:lnTo>
                      <a:lnTo>
                        <a:pt x="31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5" name="Google Shape;13785;p75"/>
                <p:cNvSpPr/>
                <p:nvPr/>
              </p:nvSpPr>
              <p:spPr>
                <a:xfrm>
                  <a:off x="3732300" y="3036650"/>
                  <a:ext cx="78500" cy="78475"/>
                </a:xfrm>
                <a:custGeom>
                  <a:rect b="b" l="l" r="r" t="t"/>
                  <a:pathLst>
                    <a:path extrusionOk="0" h="3139" w="3140">
                      <a:moveTo>
                        <a:pt x="1" y="0"/>
                      </a:moveTo>
                      <a:lnTo>
                        <a:pt x="1" y="3139"/>
                      </a:lnTo>
                      <a:lnTo>
                        <a:pt x="3139" y="3139"/>
                      </a:lnTo>
                      <a:lnTo>
                        <a:pt x="31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6" name="Google Shape;13786;p75"/>
                <p:cNvSpPr/>
                <p:nvPr/>
              </p:nvSpPr>
              <p:spPr>
                <a:xfrm>
                  <a:off x="3261528" y="3025923"/>
                  <a:ext cx="78500" cy="89210"/>
                </a:xfrm>
                <a:custGeom>
                  <a:rect b="b" l="l" r="r" t="t"/>
                  <a:pathLst>
                    <a:path extrusionOk="0" h="3139" w="3140">
                      <a:moveTo>
                        <a:pt x="1" y="0"/>
                      </a:moveTo>
                      <a:lnTo>
                        <a:pt x="1" y="3139"/>
                      </a:lnTo>
                      <a:lnTo>
                        <a:pt x="3139" y="3139"/>
                      </a:lnTo>
                      <a:lnTo>
                        <a:pt x="3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7" name="Google Shape;13787;p75"/>
                <p:cNvSpPr/>
                <p:nvPr/>
              </p:nvSpPr>
              <p:spPr>
                <a:xfrm>
                  <a:off x="3967707" y="3007564"/>
                  <a:ext cx="78459" cy="107566"/>
                </a:xfrm>
                <a:custGeom>
                  <a:rect b="b" l="l" r="r" t="t"/>
                  <a:pathLst>
                    <a:path extrusionOk="0" h="3139" w="3139">
                      <a:moveTo>
                        <a:pt x="0" y="0"/>
                      </a:moveTo>
                      <a:lnTo>
                        <a:pt x="0" y="3139"/>
                      </a:lnTo>
                      <a:lnTo>
                        <a:pt x="3139" y="3139"/>
                      </a:lnTo>
                      <a:lnTo>
                        <a:pt x="3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8" name="Google Shape;13788;p75"/>
                <p:cNvSpPr/>
                <p:nvPr/>
              </p:nvSpPr>
              <p:spPr>
                <a:xfrm>
                  <a:off x="3575375" y="3193575"/>
                  <a:ext cx="156950" cy="78475"/>
                </a:xfrm>
                <a:custGeom>
                  <a:rect b="b" l="l" r="r" t="t"/>
                  <a:pathLst>
                    <a:path extrusionOk="0" h="3139" w="6278">
                      <a:moveTo>
                        <a:pt x="1" y="0"/>
                      </a:moveTo>
                      <a:lnTo>
                        <a:pt x="1" y="3139"/>
                      </a:lnTo>
                      <a:lnTo>
                        <a:pt x="6278" y="3139"/>
                      </a:lnTo>
                      <a:lnTo>
                        <a:pt x="62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9" name="Google Shape;13789;p75"/>
                <p:cNvSpPr/>
                <p:nvPr/>
              </p:nvSpPr>
              <p:spPr>
                <a:xfrm>
                  <a:off x="3261528" y="2644326"/>
                  <a:ext cx="784650" cy="549275"/>
                </a:xfrm>
                <a:custGeom>
                  <a:rect b="b" l="l" r="r" t="t"/>
                  <a:pathLst>
                    <a:path extrusionOk="0" h="21971" w="31386">
                      <a:moveTo>
                        <a:pt x="6278" y="1"/>
                      </a:moveTo>
                      <a:lnTo>
                        <a:pt x="6278" y="3139"/>
                      </a:lnTo>
                      <a:lnTo>
                        <a:pt x="3139" y="3139"/>
                      </a:lnTo>
                      <a:lnTo>
                        <a:pt x="3139" y="6278"/>
                      </a:lnTo>
                      <a:lnTo>
                        <a:pt x="1" y="6278"/>
                      </a:lnTo>
                      <a:lnTo>
                        <a:pt x="1" y="15693"/>
                      </a:lnTo>
                      <a:lnTo>
                        <a:pt x="3139" y="15693"/>
                      </a:lnTo>
                      <a:lnTo>
                        <a:pt x="3139" y="18832"/>
                      </a:lnTo>
                      <a:lnTo>
                        <a:pt x="3139" y="21970"/>
                      </a:lnTo>
                      <a:lnTo>
                        <a:pt x="6278" y="21970"/>
                      </a:lnTo>
                      <a:lnTo>
                        <a:pt x="6278" y="18832"/>
                      </a:lnTo>
                      <a:lnTo>
                        <a:pt x="6278" y="15693"/>
                      </a:lnTo>
                      <a:lnTo>
                        <a:pt x="6278" y="12555"/>
                      </a:lnTo>
                      <a:lnTo>
                        <a:pt x="3139" y="12555"/>
                      </a:lnTo>
                      <a:lnTo>
                        <a:pt x="3139" y="9416"/>
                      </a:lnTo>
                      <a:lnTo>
                        <a:pt x="6278" y="9416"/>
                      </a:lnTo>
                      <a:lnTo>
                        <a:pt x="6278" y="6278"/>
                      </a:lnTo>
                      <a:lnTo>
                        <a:pt x="12555" y="6278"/>
                      </a:lnTo>
                      <a:lnTo>
                        <a:pt x="12555" y="9416"/>
                      </a:lnTo>
                      <a:lnTo>
                        <a:pt x="18832" y="9416"/>
                      </a:lnTo>
                      <a:lnTo>
                        <a:pt x="18832" y="6278"/>
                      </a:lnTo>
                      <a:lnTo>
                        <a:pt x="25109" y="6278"/>
                      </a:lnTo>
                      <a:lnTo>
                        <a:pt x="25109" y="9416"/>
                      </a:lnTo>
                      <a:lnTo>
                        <a:pt x="28247" y="9416"/>
                      </a:lnTo>
                      <a:lnTo>
                        <a:pt x="28247" y="12555"/>
                      </a:lnTo>
                      <a:lnTo>
                        <a:pt x="25109" y="12555"/>
                      </a:lnTo>
                      <a:lnTo>
                        <a:pt x="25109" y="15693"/>
                      </a:lnTo>
                      <a:lnTo>
                        <a:pt x="25109" y="18832"/>
                      </a:lnTo>
                      <a:lnTo>
                        <a:pt x="25109" y="21970"/>
                      </a:lnTo>
                      <a:lnTo>
                        <a:pt x="28247" y="21970"/>
                      </a:lnTo>
                      <a:lnTo>
                        <a:pt x="28247" y="18832"/>
                      </a:lnTo>
                      <a:lnTo>
                        <a:pt x="28247" y="15693"/>
                      </a:lnTo>
                      <a:lnTo>
                        <a:pt x="31386" y="15693"/>
                      </a:lnTo>
                      <a:lnTo>
                        <a:pt x="31386" y="6278"/>
                      </a:lnTo>
                      <a:lnTo>
                        <a:pt x="28247" y="6278"/>
                      </a:lnTo>
                      <a:lnTo>
                        <a:pt x="28247" y="3139"/>
                      </a:lnTo>
                      <a:lnTo>
                        <a:pt x="25109" y="3139"/>
                      </a:lnTo>
                      <a:lnTo>
                        <a:pt x="25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0" name="Google Shape;13790;p75"/>
                <p:cNvSpPr/>
                <p:nvPr/>
              </p:nvSpPr>
              <p:spPr>
                <a:xfrm>
                  <a:off x="3732299" y="3428973"/>
                  <a:ext cx="167795" cy="559082"/>
                </a:xfrm>
                <a:custGeom>
                  <a:rect b="b" l="l" r="r" t="t"/>
                  <a:pathLst>
                    <a:path extrusionOk="0" h="21970" w="6278">
                      <a:moveTo>
                        <a:pt x="1" y="0"/>
                      </a:moveTo>
                      <a:lnTo>
                        <a:pt x="1" y="3139"/>
                      </a:lnTo>
                      <a:lnTo>
                        <a:pt x="1" y="21970"/>
                      </a:lnTo>
                      <a:lnTo>
                        <a:pt x="3139" y="21970"/>
                      </a:lnTo>
                      <a:lnTo>
                        <a:pt x="3139" y="6277"/>
                      </a:lnTo>
                      <a:lnTo>
                        <a:pt x="3139" y="3139"/>
                      </a:lnTo>
                      <a:lnTo>
                        <a:pt x="6278" y="3139"/>
                      </a:lnTo>
                      <a:lnTo>
                        <a:pt x="62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1" name="Google Shape;13791;p75"/>
                <p:cNvSpPr/>
                <p:nvPr/>
              </p:nvSpPr>
              <p:spPr>
                <a:xfrm>
                  <a:off x="3407605" y="3428973"/>
                  <a:ext cx="167795" cy="559082"/>
                </a:xfrm>
                <a:custGeom>
                  <a:rect b="b" l="l" r="r" t="t"/>
                  <a:pathLst>
                    <a:path extrusionOk="0" h="21970" w="6278">
                      <a:moveTo>
                        <a:pt x="1" y="0"/>
                      </a:moveTo>
                      <a:lnTo>
                        <a:pt x="1" y="3139"/>
                      </a:lnTo>
                      <a:lnTo>
                        <a:pt x="3139" y="3139"/>
                      </a:lnTo>
                      <a:lnTo>
                        <a:pt x="3139" y="21970"/>
                      </a:lnTo>
                      <a:lnTo>
                        <a:pt x="6278" y="21970"/>
                      </a:lnTo>
                      <a:lnTo>
                        <a:pt x="6278" y="3139"/>
                      </a:lnTo>
                      <a:lnTo>
                        <a:pt x="62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2" name="Google Shape;13792;p75"/>
                <p:cNvSpPr/>
                <p:nvPr/>
              </p:nvSpPr>
              <p:spPr>
                <a:xfrm>
                  <a:off x="3575373" y="3428975"/>
                  <a:ext cx="156950" cy="559082"/>
                </a:xfrm>
                <a:custGeom>
                  <a:rect b="b" l="l" r="r" t="t"/>
                  <a:pathLst>
                    <a:path extrusionOk="0" h="21970" w="6278">
                      <a:moveTo>
                        <a:pt x="1" y="0"/>
                      </a:moveTo>
                      <a:lnTo>
                        <a:pt x="1" y="3139"/>
                      </a:lnTo>
                      <a:lnTo>
                        <a:pt x="1" y="21970"/>
                      </a:lnTo>
                      <a:lnTo>
                        <a:pt x="6278" y="21970"/>
                      </a:lnTo>
                      <a:lnTo>
                        <a:pt x="6278" y="3139"/>
                      </a:lnTo>
                      <a:lnTo>
                        <a:pt x="62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793" name="Google Shape;13793;p75"/>
          <p:cNvGrpSpPr/>
          <p:nvPr/>
        </p:nvGrpSpPr>
        <p:grpSpPr>
          <a:xfrm flipH="1">
            <a:off x="7183772" y="1703929"/>
            <a:ext cx="1099778" cy="2743136"/>
            <a:chOff x="840458" y="2644325"/>
            <a:chExt cx="786455" cy="1961625"/>
          </a:xfrm>
        </p:grpSpPr>
        <p:sp>
          <p:nvSpPr>
            <p:cNvPr id="13794" name="Google Shape;13794;p75"/>
            <p:cNvSpPr/>
            <p:nvPr/>
          </p:nvSpPr>
          <p:spPr>
            <a:xfrm>
              <a:off x="1313025" y="4135125"/>
              <a:ext cx="78475" cy="392350"/>
            </a:xfrm>
            <a:custGeom>
              <a:rect b="b" l="l" r="r" t="t"/>
              <a:pathLst>
                <a:path extrusionOk="0" h="15694" w="3139">
                  <a:moveTo>
                    <a:pt x="0" y="1"/>
                  </a:moveTo>
                  <a:lnTo>
                    <a:pt x="0" y="15694"/>
                  </a:lnTo>
                  <a:lnTo>
                    <a:pt x="3139" y="15694"/>
                  </a:lnTo>
                  <a:lnTo>
                    <a:pt x="3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5" name="Google Shape;13795;p75"/>
            <p:cNvSpPr/>
            <p:nvPr/>
          </p:nvSpPr>
          <p:spPr>
            <a:xfrm>
              <a:off x="1077625" y="4135125"/>
              <a:ext cx="78500" cy="392350"/>
            </a:xfrm>
            <a:custGeom>
              <a:rect b="b" l="l" r="r" t="t"/>
              <a:pathLst>
                <a:path extrusionOk="0" h="15694" w="3140">
                  <a:moveTo>
                    <a:pt x="1" y="1"/>
                  </a:moveTo>
                  <a:lnTo>
                    <a:pt x="1" y="15694"/>
                  </a:lnTo>
                  <a:lnTo>
                    <a:pt x="3139" y="15694"/>
                  </a:lnTo>
                  <a:lnTo>
                    <a:pt x="3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6" name="Google Shape;13796;p75"/>
            <p:cNvSpPr/>
            <p:nvPr/>
          </p:nvSpPr>
          <p:spPr>
            <a:xfrm>
              <a:off x="1228454" y="3193584"/>
              <a:ext cx="100778" cy="78483"/>
            </a:xfrm>
            <a:custGeom>
              <a:rect b="b" l="l" r="r" t="t"/>
              <a:pathLst>
                <a:path extrusionOk="0" h="3139" w="3140">
                  <a:moveTo>
                    <a:pt x="1" y="0"/>
                  </a:moveTo>
                  <a:lnTo>
                    <a:pt x="1" y="3139"/>
                  </a:lnTo>
                  <a:lnTo>
                    <a:pt x="3139" y="3139"/>
                  </a:lnTo>
                  <a:lnTo>
                    <a:pt x="31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7" name="Google Shape;13797;p75"/>
            <p:cNvSpPr/>
            <p:nvPr/>
          </p:nvSpPr>
          <p:spPr>
            <a:xfrm>
              <a:off x="840458" y="3036654"/>
              <a:ext cx="786455" cy="392350"/>
            </a:xfrm>
            <a:custGeom>
              <a:rect b="b" l="l" r="r" t="t"/>
              <a:pathLst>
                <a:path extrusionOk="0" h="15694" w="31386">
                  <a:moveTo>
                    <a:pt x="18831" y="6277"/>
                  </a:moveTo>
                  <a:lnTo>
                    <a:pt x="18831" y="9416"/>
                  </a:lnTo>
                  <a:lnTo>
                    <a:pt x="15693" y="9416"/>
                  </a:lnTo>
                  <a:lnTo>
                    <a:pt x="15693" y="6277"/>
                  </a:lnTo>
                  <a:close/>
                  <a:moveTo>
                    <a:pt x="0" y="0"/>
                  </a:moveTo>
                  <a:lnTo>
                    <a:pt x="0" y="3139"/>
                  </a:lnTo>
                  <a:lnTo>
                    <a:pt x="3139" y="3139"/>
                  </a:lnTo>
                  <a:lnTo>
                    <a:pt x="3139" y="9416"/>
                  </a:lnTo>
                  <a:lnTo>
                    <a:pt x="3139" y="12555"/>
                  </a:lnTo>
                  <a:lnTo>
                    <a:pt x="12554" y="12555"/>
                  </a:lnTo>
                  <a:lnTo>
                    <a:pt x="12554" y="15693"/>
                  </a:lnTo>
                  <a:lnTo>
                    <a:pt x="18831" y="15693"/>
                  </a:lnTo>
                  <a:lnTo>
                    <a:pt x="18831" y="12555"/>
                  </a:lnTo>
                  <a:lnTo>
                    <a:pt x="28247" y="12555"/>
                  </a:lnTo>
                  <a:lnTo>
                    <a:pt x="28247" y="9416"/>
                  </a:lnTo>
                  <a:lnTo>
                    <a:pt x="28247" y="3139"/>
                  </a:lnTo>
                  <a:lnTo>
                    <a:pt x="31386" y="3139"/>
                  </a:lnTo>
                  <a:lnTo>
                    <a:pt x="31386" y="0"/>
                  </a:lnTo>
                  <a:lnTo>
                    <a:pt x="25109" y="0"/>
                  </a:lnTo>
                  <a:lnTo>
                    <a:pt x="25109" y="3139"/>
                  </a:lnTo>
                  <a:lnTo>
                    <a:pt x="18831" y="3139"/>
                  </a:lnTo>
                  <a:lnTo>
                    <a:pt x="18831" y="0"/>
                  </a:lnTo>
                  <a:lnTo>
                    <a:pt x="12554" y="0"/>
                  </a:lnTo>
                  <a:lnTo>
                    <a:pt x="12554" y="3139"/>
                  </a:lnTo>
                  <a:lnTo>
                    <a:pt x="6277" y="3139"/>
                  </a:lnTo>
                  <a:lnTo>
                    <a:pt x="6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8" name="Google Shape;13798;p75"/>
            <p:cNvSpPr/>
            <p:nvPr/>
          </p:nvSpPr>
          <p:spPr>
            <a:xfrm>
              <a:off x="1313025" y="4527450"/>
              <a:ext cx="156950" cy="78500"/>
            </a:xfrm>
            <a:custGeom>
              <a:rect b="b" l="l" r="r" t="t"/>
              <a:pathLst>
                <a:path extrusionOk="0" h="3140" w="6278">
                  <a:moveTo>
                    <a:pt x="0" y="1"/>
                  </a:moveTo>
                  <a:lnTo>
                    <a:pt x="0" y="3139"/>
                  </a:lnTo>
                  <a:lnTo>
                    <a:pt x="6278" y="3139"/>
                  </a:lnTo>
                  <a:lnTo>
                    <a:pt x="62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9" name="Google Shape;13799;p75"/>
            <p:cNvSpPr/>
            <p:nvPr/>
          </p:nvSpPr>
          <p:spPr>
            <a:xfrm>
              <a:off x="999175" y="4527450"/>
              <a:ext cx="156950" cy="78500"/>
            </a:xfrm>
            <a:custGeom>
              <a:rect b="b" l="l" r="r" t="t"/>
              <a:pathLst>
                <a:path extrusionOk="0" h="3140" w="6278">
                  <a:moveTo>
                    <a:pt x="0" y="1"/>
                  </a:moveTo>
                  <a:lnTo>
                    <a:pt x="0" y="3139"/>
                  </a:lnTo>
                  <a:lnTo>
                    <a:pt x="6277" y="3139"/>
                  </a:lnTo>
                  <a:lnTo>
                    <a:pt x="62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0" name="Google Shape;13800;p75"/>
            <p:cNvSpPr/>
            <p:nvPr/>
          </p:nvSpPr>
          <p:spPr>
            <a:xfrm>
              <a:off x="842250" y="2644325"/>
              <a:ext cx="784650" cy="392350"/>
            </a:xfrm>
            <a:custGeom>
              <a:rect b="b" l="l" r="r" t="t"/>
              <a:pathLst>
                <a:path extrusionOk="0" h="15694" w="31386">
                  <a:moveTo>
                    <a:pt x="6277" y="1"/>
                  </a:moveTo>
                  <a:lnTo>
                    <a:pt x="6277" y="3139"/>
                  </a:lnTo>
                  <a:lnTo>
                    <a:pt x="3139" y="3139"/>
                  </a:lnTo>
                  <a:lnTo>
                    <a:pt x="3139" y="6278"/>
                  </a:lnTo>
                  <a:lnTo>
                    <a:pt x="0" y="6278"/>
                  </a:lnTo>
                  <a:lnTo>
                    <a:pt x="0" y="9416"/>
                  </a:lnTo>
                  <a:lnTo>
                    <a:pt x="0" y="12555"/>
                  </a:lnTo>
                  <a:lnTo>
                    <a:pt x="0" y="15693"/>
                  </a:lnTo>
                  <a:lnTo>
                    <a:pt x="3139" y="15693"/>
                  </a:lnTo>
                  <a:lnTo>
                    <a:pt x="3139" y="12555"/>
                  </a:lnTo>
                  <a:lnTo>
                    <a:pt x="28247" y="12555"/>
                  </a:lnTo>
                  <a:lnTo>
                    <a:pt x="28247" y="15693"/>
                  </a:lnTo>
                  <a:lnTo>
                    <a:pt x="31386" y="15693"/>
                  </a:lnTo>
                  <a:lnTo>
                    <a:pt x="31386" y="12555"/>
                  </a:lnTo>
                  <a:lnTo>
                    <a:pt x="31386" y="9416"/>
                  </a:lnTo>
                  <a:lnTo>
                    <a:pt x="31386" y="6278"/>
                  </a:lnTo>
                  <a:lnTo>
                    <a:pt x="28247" y="6278"/>
                  </a:lnTo>
                  <a:lnTo>
                    <a:pt x="28247" y="3139"/>
                  </a:lnTo>
                  <a:lnTo>
                    <a:pt x="25109" y="3139"/>
                  </a:lnTo>
                  <a:lnTo>
                    <a:pt x="25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1" name="Google Shape;13801;p75"/>
            <p:cNvSpPr/>
            <p:nvPr/>
          </p:nvSpPr>
          <p:spPr>
            <a:xfrm>
              <a:off x="1469950" y="3585900"/>
              <a:ext cx="78500" cy="549250"/>
            </a:xfrm>
            <a:custGeom>
              <a:rect b="b" l="l" r="r" t="t"/>
              <a:pathLst>
                <a:path extrusionOk="0" h="21970" w="3140">
                  <a:moveTo>
                    <a:pt x="1" y="0"/>
                  </a:moveTo>
                  <a:lnTo>
                    <a:pt x="1" y="3139"/>
                  </a:lnTo>
                  <a:lnTo>
                    <a:pt x="1" y="6277"/>
                  </a:lnTo>
                  <a:lnTo>
                    <a:pt x="1" y="9416"/>
                  </a:lnTo>
                  <a:lnTo>
                    <a:pt x="1" y="12554"/>
                  </a:lnTo>
                  <a:lnTo>
                    <a:pt x="1" y="15693"/>
                  </a:lnTo>
                  <a:lnTo>
                    <a:pt x="1" y="21970"/>
                  </a:lnTo>
                  <a:lnTo>
                    <a:pt x="3139" y="21970"/>
                  </a:lnTo>
                  <a:lnTo>
                    <a:pt x="31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2" name="Google Shape;13802;p75"/>
            <p:cNvSpPr/>
            <p:nvPr/>
          </p:nvSpPr>
          <p:spPr>
            <a:xfrm>
              <a:off x="920692" y="3428978"/>
              <a:ext cx="627750" cy="81826"/>
            </a:xfrm>
            <a:custGeom>
              <a:rect b="b" l="l" r="r" t="t"/>
              <a:pathLst>
                <a:path extrusionOk="0" h="3139" w="25110">
                  <a:moveTo>
                    <a:pt x="1" y="0"/>
                  </a:moveTo>
                  <a:lnTo>
                    <a:pt x="1" y="3139"/>
                  </a:lnTo>
                  <a:lnTo>
                    <a:pt x="25109" y="3139"/>
                  </a:lnTo>
                  <a:lnTo>
                    <a:pt x="25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3" name="Google Shape;13803;p75"/>
            <p:cNvSpPr/>
            <p:nvPr/>
          </p:nvSpPr>
          <p:spPr>
            <a:xfrm>
              <a:off x="999175" y="3742818"/>
              <a:ext cx="470800" cy="81826"/>
            </a:xfrm>
            <a:custGeom>
              <a:rect b="b" l="l" r="r" t="t"/>
              <a:pathLst>
                <a:path extrusionOk="0" h="3139" w="18832">
                  <a:moveTo>
                    <a:pt x="0" y="0"/>
                  </a:moveTo>
                  <a:lnTo>
                    <a:pt x="0" y="3139"/>
                  </a:lnTo>
                  <a:lnTo>
                    <a:pt x="18832" y="3139"/>
                  </a:lnTo>
                  <a:lnTo>
                    <a:pt x="188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4" name="Google Shape;13804;p75"/>
            <p:cNvSpPr/>
            <p:nvPr/>
          </p:nvSpPr>
          <p:spPr>
            <a:xfrm>
              <a:off x="999175" y="3585908"/>
              <a:ext cx="470800" cy="81826"/>
            </a:xfrm>
            <a:custGeom>
              <a:rect b="b" l="l" r="r" t="t"/>
              <a:pathLst>
                <a:path extrusionOk="0" h="3139" w="18832">
                  <a:moveTo>
                    <a:pt x="0" y="0"/>
                  </a:moveTo>
                  <a:lnTo>
                    <a:pt x="0" y="3139"/>
                  </a:lnTo>
                  <a:lnTo>
                    <a:pt x="18832" y="3139"/>
                  </a:lnTo>
                  <a:lnTo>
                    <a:pt x="188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5" name="Google Shape;13805;p75"/>
            <p:cNvSpPr/>
            <p:nvPr/>
          </p:nvSpPr>
          <p:spPr>
            <a:xfrm>
              <a:off x="920700" y="3585900"/>
              <a:ext cx="78500" cy="549250"/>
            </a:xfrm>
            <a:custGeom>
              <a:rect b="b" l="l" r="r" t="t"/>
              <a:pathLst>
                <a:path extrusionOk="0" h="21970" w="3140">
                  <a:moveTo>
                    <a:pt x="1" y="0"/>
                  </a:moveTo>
                  <a:lnTo>
                    <a:pt x="1" y="21970"/>
                  </a:lnTo>
                  <a:lnTo>
                    <a:pt x="3139" y="21970"/>
                  </a:lnTo>
                  <a:lnTo>
                    <a:pt x="3139" y="15693"/>
                  </a:lnTo>
                  <a:lnTo>
                    <a:pt x="3139" y="12554"/>
                  </a:lnTo>
                  <a:lnTo>
                    <a:pt x="3139" y="9416"/>
                  </a:lnTo>
                  <a:lnTo>
                    <a:pt x="3139" y="6277"/>
                  </a:lnTo>
                  <a:lnTo>
                    <a:pt x="3139" y="3139"/>
                  </a:lnTo>
                  <a:lnTo>
                    <a:pt x="31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6" name="Google Shape;13806;p75"/>
            <p:cNvSpPr/>
            <p:nvPr/>
          </p:nvSpPr>
          <p:spPr>
            <a:xfrm>
              <a:off x="920692" y="3507424"/>
              <a:ext cx="627750" cy="85565"/>
            </a:xfrm>
            <a:custGeom>
              <a:rect b="b" l="l" r="r" t="t"/>
              <a:pathLst>
                <a:path extrusionOk="0" h="3140" w="25110">
                  <a:moveTo>
                    <a:pt x="1" y="1"/>
                  </a:moveTo>
                  <a:lnTo>
                    <a:pt x="1" y="3139"/>
                  </a:lnTo>
                  <a:lnTo>
                    <a:pt x="25109" y="3139"/>
                  </a:lnTo>
                  <a:lnTo>
                    <a:pt x="25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7" name="Google Shape;13807;p75"/>
            <p:cNvSpPr/>
            <p:nvPr/>
          </p:nvSpPr>
          <p:spPr>
            <a:xfrm>
              <a:off x="999175" y="3664354"/>
              <a:ext cx="470800" cy="81828"/>
            </a:xfrm>
            <a:custGeom>
              <a:rect b="b" l="l" r="r" t="t"/>
              <a:pathLst>
                <a:path extrusionOk="0" h="3140" w="18832">
                  <a:moveTo>
                    <a:pt x="0" y="1"/>
                  </a:moveTo>
                  <a:lnTo>
                    <a:pt x="0" y="3139"/>
                  </a:lnTo>
                  <a:lnTo>
                    <a:pt x="18832" y="3139"/>
                  </a:lnTo>
                  <a:lnTo>
                    <a:pt x="188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8" name="Google Shape;13808;p75"/>
            <p:cNvSpPr/>
            <p:nvPr/>
          </p:nvSpPr>
          <p:spPr>
            <a:xfrm>
              <a:off x="999175" y="3821275"/>
              <a:ext cx="470800" cy="313875"/>
            </a:xfrm>
            <a:custGeom>
              <a:rect b="b" l="l" r="r" t="t"/>
              <a:pathLst>
                <a:path extrusionOk="0" h="12555" w="18832">
                  <a:moveTo>
                    <a:pt x="0" y="1"/>
                  </a:moveTo>
                  <a:lnTo>
                    <a:pt x="0" y="3139"/>
                  </a:lnTo>
                  <a:lnTo>
                    <a:pt x="0" y="6278"/>
                  </a:lnTo>
                  <a:lnTo>
                    <a:pt x="0" y="12555"/>
                  </a:lnTo>
                  <a:lnTo>
                    <a:pt x="18832" y="12555"/>
                  </a:lnTo>
                  <a:lnTo>
                    <a:pt x="18832" y="6278"/>
                  </a:lnTo>
                  <a:lnTo>
                    <a:pt x="18832" y="3139"/>
                  </a:lnTo>
                  <a:lnTo>
                    <a:pt x="188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9" name="Google Shape;13809;p75"/>
            <p:cNvSpPr/>
            <p:nvPr/>
          </p:nvSpPr>
          <p:spPr>
            <a:xfrm>
              <a:off x="842250" y="3115100"/>
              <a:ext cx="78475" cy="156950"/>
            </a:xfrm>
            <a:custGeom>
              <a:rect b="b" l="l" r="r" t="t"/>
              <a:pathLst>
                <a:path extrusionOk="0" h="6278" w="3139">
                  <a:moveTo>
                    <a:pt x="0" y="1"/>
                  </a:moveTo>
                  <a:lnTo>
                    <a:pt x="0" y="6278"/>
                  </a:lnTo>
                  <a:lnTo>
                    <a:pt x="3139" y="6278"/>
                  </a:lnTo>
                  <a:lnTo>
                    <a:pt x="31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0" name="Google Shape;13810;p75"/>
            <p:cNvSpPr/>
            <p:nvPr/>
          </p:nvSpPr>
          <p:spPr>
            <a:xfrm>
              <a:off x="1548425" y="3115100"/>
              <a:ext cx="78475" cy="156950"/>
            </a:xfrm>
            <a:custGeom>
              <a:rect b="b" l="l" r="r" t="t"/>
              <a:pathLst>
                <a:path extrusionOk="0" h="6278" w="3139">
                  <a:moveTo>
                    <a:pt x="0" y="1"/>
                  </a:moveTo>
                  <a:lnTo>
                    <a:pt x="0" y="6278"/>
                  </a:lnTo>
                  <a:lnTo>
                    <a:pt x="3139" y="6278"/>
                  </a:lnTo>
                  <a:lnTo>
                    <a:pt x="31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1" name="Google Shape;13811;p75"/>
            <p:cNvSpPr/>
            <p:nvPr/>
          </p:nvSpPr>
          <p:spPr>
            <a:xfrm>
              <a:off x="920700" y="2958175"/>
              <a:ext cx="627750" cy="156950"/>
            </a:xfrm>
            <a:custGeom>
              <a:rect b="b" l="l" r="r" t="t"/>
              <a:pathLst>
                <a:path extrusionOk="0" h="6278" w="25110">
                  <a:moveTo>
                    <a:pt x="1" y="1"/>
                  </a:moveTo>
                  <a:lnTo>
                    <a:pt x="1" y="3139"/>
                  </a:lnTo>
                  <a:lnTo>
                    <a:pt x="3139" y="3139"/>
                  </a:lnTo>
                  <a:lnTo>
                    <a:pt x="3139" y="6278"/>
                  </a:lnTo>
                  <a:lnTo>
                    <a:pt x="9416" y="6278"/>
                  </a:lnTo>
                  <a:lnTo>
                    <a:pt x="9416" y="3139"/>
                  </a:lnTo>
                  <a:lnTo>
                    <a:pt x="15693" y="3139"/>
                  </a:lnTo>
                  <a:lnTo>
                    <a:pt x="15693" y="6278"/>
                  </a:lnTo>
                  <a:lnTo>
                    <a:pt x="21971" y="6278"/>
                  </a:lnTo>
                  <a:lnTo>
                    <a:pt x="21971" y="3139"/>
                  </a:lnTo>
                  <a:lnTo>
                    <a:pt x="25109" y="3139"/>
                  </a:lnTo>
                  <a:lnTo>
                    <a:pt x="25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8"/>
                                        </p:tgtEl>
                                        <p:attrNameLst>
                                          <p:attrName>style.visibility</p:attrName>
                                        </p:attrNameLst>
                                      </p:cBhvr>
                                      <p:to>
                                        <p:strVal val="visible"/>
                                      </p:to>
                                    </p:set>
                                    <p:animEffect filter="fade" transition="in">
                                      <p:cBhvr>
                                        <p:cTn dur="1000"/>
                                        <p:tgtEl>
                                          <p:spTgt spid="13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5" name="Shape 13815"/>
        <p:cNvGrpSpPr/>
        <p:nvPr/>
      </p:nvGrpSpPr>
      <p:grpSpPr>
        <a:xfrm>
          <a:off x="0" y="0"/>
          <a:ext cx="0" cy="0"/>
          <a:chOff x="0" y="0"/>
          <a:chExt cx="0" cy="0"/>
        </a:xfrm>
      </p:grpSpPr>
      <p:sp>
        <p:nvSpPr>
          <p:cNvPr id="13816" name="Google Shape;13816;p76"/>
          <p:cNvSpPr txBox="1"/>
          <p:nvPr>
            <p:ph type="title"/>
          </p:nvPr>
        </p:nvSpPr>
        <p:spPr>
          <a:xfrm>
            <a:off x="311700" y="49490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Principle Understandings</a:t>
            </a:r>
            <a:endParaRPr/>
          </a:p>
          <a:p>
            <a:pPr indent="0" lvl="0" marL="0" rtl="0" algn="ctr">
              <a:spcBef>
                <a:spcPts val="0"/>
              </a:spcBef>
              <a:spcAft>
                <a:spcPts val="0"/>
              </a:spcAft>
              <a:buNone/>
            </a:pPr>
            <a:r>
              <a:rPr lang="en"/>
              <a:t>From the Video</a:t>
            </a:r>
            <a:endParaRPr/>
          </a:p>
        </p:txBody>
      </p:sp>
      <p:sp>
        <p:nvSpPr>
          <p:cNvPr id="13817" name="Google Shape;13817;p76"/>
          <p:cNvSpPr txBox="1"/>
          <p:nvPr>
            <p:ph idx="2" type="title"/>
          </p:nvPr>
        </p:nvSpPr>
        <p:spPr>
          <a:xfrm>
            <a:off x="817550" y="3174225"/>
            <a:ext cx="23241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Patterns</a:t>
            </a:r>
            <a:endParaRPr/>
          </a:p>
        </p:txBody>
      </p:sp>
      <p:sp>
        <p:nvSpPr>
          <p:cNvPr id="13818" name="Google Shape;13818;p76"/>
          <p:cNvSpPr txBox="1"/>
          <p:nvPr>
            <p:ph idx="1" type="subTitle"/>
          </p:nvPr>
        </p:nvSpPr>
        <p:spPr>
          <a:xfrm>
            <a:off x="817550" y="3430324"/>
            <a:ext cx="2324100" cy="87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Pattern for the player to learn and improve, with gradual mechanics added</a:t>
            </a:r>
            <a:endParaRPr/>
          </a:p>
          <a:p>
            <a:pPr indent="0" lvl="0" marL="0" rtl="0" algn="ctr">
              <a:spcBef>
                <a:spcPts val="0"/>
              </a:spcBef>
              <a:spcAft>
                <a:spcPts val="0"/>
              </a:spcAft>
              <a:buNone/>
            </a:pPr>
            <a:r>
              <a:t/>
            </a:r>
            <a:endParaRPr/>
          </a:p>
        </p:txBody>
      </p:sp>
      <p:sp>
        <p:nvSpPr>
          <p:cNvPr id="13819" name="Google Shape;13819;p76"/>
          <p:cNvSpPr txBox="1"/>
          <p:nvPr>
            <p:ph idx="3" type="title"/>
          </p:nvPr>
        </p:nvSpPr>
        <p:spPr>
          <a:xfrm>
            <a:off x="3409950" y="3174225"/>
            <a:ext cx="23241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Interest</a:t>
            </a:r>
            <a:endParaRPr/>
          </a:p>
        </p:txBody>
      </p:sp>
      <p:sp>
        <p:nvSpPr>
          <p:cNvPr id="13820" name="Google Shape;13820;p76"/>
          <p:cNvSpPr txBox="1"/>
          <p:nvPr>
            <p:ph idx="4" type="subTitle"/>
          </p:nvPr>
        </p:nvSpPr>
        <p:spPr>
          <a:xfrm>
            <a:off x="3409950" y="3471199"/>
            <a:ext cx="2324100" cy="87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Games elements are focused on players interest. </a:t>
            </a:r>
            <a:endParaRPr/>
          </a:p>
          <a:p>
            <a:pPr indent="0" lvl="0" marL="0" rtl="0" algn="ctr">
              <a:spcBef>
                <a:spcPts val="0"/>
              </a:spcBef>
              <a:spcAft>
                <a:spcPts val="0"/>
              </a:spcAft>
              <a:buNone/>
            </a:pPr>
            <a:r>
              <a:t/>
            </a:r>
            <a:endParaRPr/>
          </a:p>
        </p:txBody>
      </p:sp>
      <p:sp>
        <p:nvSpPr>
          <p:cNvPr id="13821" name="Google Shape;13821;p76"/>
          <p:cNvSpPr txBox="1"/>
          <p:nvPr>
            <p:ph idx="5" type="title"/>
          </p:nvPr>
        </p:nvSpPr>
        <p:spPr>
          <a:xfrm>
            <a:off x="6002350" y="3174225"/>
            <a:ext cx="23241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 Cheating</a:t>
            </a:r>
            <a:endParaRPr/>
          </a:p>
        </p:txBody>
      </p:sp>
      <p:sp>
        <p:nvSpPr>
          <p:cNvPr id="13822" name="Google Shape;13822;p76"/>
          <p:cNvSpPr txBox="1"/>
          <p:nvPr>
            <p:ph idx="6" type="subTitle"/>
          </p:nvPr>
        </p:nvSpPr>
        <p:spPr>
          <a:xfrm>
            <a:off x="6002350" y="3471199"/>
            <a:ext cx="2324100" cy="87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Games patterns can not be bypassed, player must learn and develop skills</a:t>
            </a:r>
            <a:endParaRPr/>
          </a:p>
          <a:p>
            <a:pPr indent="0" lvl="0" marL="0" rtl="0" algn="ctr">
              <a:spcBef>
                <a:spcPts val="0"/>
              </a:spcBef>
              <a:spcAft>
                <a:spcPts val="0"/>
              </a:spcAft>
              <a:buNone/>
            </a:pPr>
            <a:r>
              <a:t/>
            </a:r>
            <a:endParaRPr/>
          </a:p>
        </p:txBody>
      </p:sp>
      <p:grpSp>
        <p:nvGrpSpPr>
          <p:cNvPr id="13823" name="Google Shape;13823;p76"/>
          <p:cNvGrpSpPr/>
          <p:nvPr/>
        </p:nvGrpSpPr>
        <p:grpSpPr>
          <a:xfrm rot="-5400000">
            <a:off x="2137596" y="535371"/>
            <a:ext cx="242781" cy="161857"/>
            <a:chOff x="2500050" y="3730175"/>
            <a:chExt cx="2619000" cy="1746025"/>
          </a:xfrm>
        </p:grpSpPr>
        <p:sp>
          <p:nvSpPr>
            <p:cNvPr id="13824" name="Google Shape;13824;p7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5" name="Google Shape;13825;p7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6" name="Google Shape;13826;p7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7" name="Google Shape;13827;p7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8" name="Google Shape;13828;p76"/>
          <p:cNvGrpSpPr/>
          <p:nvPr/>
        </p:nvGrpSpPr>
        <p:grpSpPr>
          <a:xfrm rot="5400000">
            <a:off x="6763621" y="535371"/>
            <a:ext cx="242781" cy="161857"/>
            <a:chOff x="2500050" y="3730175"/>
            <a:chExt cx="2619000" cy="1746025"/>
          </a:xfrm>
        </p:grpSpPr>
        <p:sp>
          <p:nvSpPr>
            <p:cNvPr id="13829" name="Google Shape;13829;p7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0" name="Google Shape;13830;p7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1" name="Google Shape;13831;p7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2" name="Google Shape;13832;p7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833" name="Google Shape;13833;p76"/>
          <p:cNvCxnSpPr/>
          <p:nvPr/>
        </p:nvCxnSpPr>
        <p:spPr>
          <a:xfrm>
            <a:off x="1039500" y="4484531"/>
            <a:ext cx="7065000" cy="0"/>
          </a:xfrm>
          <a:prstGeom prst="straightConnector1">
            <a:avLst/>
          </a:prstGeom>
          <a:noFill/>
          <a:ln cap="flat" cmpd="sng" w="28575">
            <a:solidFill>
              <a:schemeClr val="accent1"/>
            </a:solidFill>
            <a:prstDash val="solid"/>
            <a:round/>
            <a:headEnd len="med" w="med" type="none"/>
            <a:tailEnd len="med" w="med" type="none"/>
          </a:ln>
        </p:spPr>
      </p:cxnSp>
      <p:sp>
        <p:nvSpPr>
          <p:cNvPr id="13834" name="Google Shape;13834;p76"/>
          <p:cNvSpPr txBox="1"/>
          <p:nvPr>
            <p:ph idx="2" type="title"/>
          </p:nvPr>
        </p:nvSpPr>
        <p:spPr>
          <a:xfrm>
            <a:off x="138775" y="1061688"/>
            <a:ext cx="23241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Fun Games Have:</a:t>
            </a:r>
            <a:endParaRPr/>
          </a:p>
        </p:txBody>
      </p:sp>
      <p:pic>
        <p:nvPicPr>
          <p:cNvPr id="13835" name="Google Shape;13835;p76"/>
          <p:cNvPicPr preferRelativeResize="0"/>
          <p:nvPr/>
        </p:nvPicPr>
        <p:blipFill>
          <a:blip r:embed="rId3">
            <a:alphaModFix/>
          </a:blip>
          <a:stretch>
            <a:fillRect/>
          </a:stretch>
        </p:blipFill>
        <p:spPr>
          <a:xfrm>
            <a:off x="1456013" y="1940315"/>
            <a:ext cx="653261" cy="571983"/>
          </a:xfrm>
          <a:prstGeom prst="rect">
            <a:avLst/>
          </a:prstGeom>
          <a:noFill/>
          <a:ln>
            <a:noFill/>
          </a:ln>
        </p:spPr>
      </p:pic>
      <p:pic>
        <p:nvPicPr>
          <p:cNvPr id="13836" name="Google Shape;13836;p76"/>
          <p:cNvPicPr preferRelativeResize="0"/>
          <p:nvPr/>
        </p:nvPicPr>
        <p:blipFill>
          <a:blip r:embed="rId4">
            <a:alphaModFix/>
          </a:blip>
          <a:stretch>
            <a:fillRect/>
          </a:stretch>
        </p:blipFill>
        <p:spPr>
          <a:xfrm>
            <a:off x="2142342" y="1940315"/>
            <a:ext cx="454659" cy="440396"/>
          </a:xfrm>
          <a:prstGeom prst="rect">
            <a:avLst/>
          </a:prstGeom>
          <a:noFill/>
          <a:ln>
            <a:noFill/>
          </a:ln>
        </p:spPr>
      </p:pic>
      <p:pic>
        <p:nvPicPr>
          <p:cNvPr id="13837" name="Google Shape;13837;p76"/>
          <p:cNvPicPr preferRelativeResize="0"/>
          <p:nvPr/>
        </p:nvPicPr>
        <p:blipFill>
          <a:blip r:embed="rId5">
            <a:alphaModFix/>
          </a:blip>
          <a:stretch>
            <a:fillRect/>
          </a:stretch>
        </p:blipFill>
        <p:spPr>
          <a:xfrm>
            <a:off x="1235613" y="1649863"/>
            <a:ext cx="1487974" cy="1467987"/>
          </a:xfrm>
          <a:prstGeom prst="rect">
            <a:avLst/>
          </a:prstGeom>
          <a:noFill/>
          <a:ln>
            <a:noFill/>
          </a:ln>
        </p:spPr>
      </p:pic>
      <p:pic>
        <p:nvPicPr>
          <p:cNvPr id="13838" name="Google Shape;13838;p76"/>
          <p:cNvPicPr preferRelativeResize="0"/>
          <p:nvPr/>
        </p:nvPicPr>
        <p:blipFill>
          <a:blip r:embed="rId3">
            <a:alphaModFix/>
          </a:blip>
          <a:stretch>
            <a:fillRect/>
          </a:stretch>
        </p:blipFill>
        <p:spPr>
          <a:xfrm>
            <a:off x="3586150" y="1649875"/>
            <a:ext cx="1971675" cy="1467975"/>
          </a:xfrm>
          <a:prstGeom prst="rect">
            <a:avLst/>
          </a:prstGeom>
          <a:noFill/>
          <a:ln>
            <a:noFill/>
          </a:ln>
        </p:spPr>
      </p:pic>
      <p:pic>
        <p:nvPicPr>
          <p:cNvPr id="13839" name="Google Shape;13839;p76"/>
          <p:cNvPicPr preferRelativeResize="0"/>
          <p:nvPr/>
        </p:nvPicPr>
        <p:blipFill>
          <a:blip r:embed="rId4">
            <a:alphaModFix/>
          </a:blip>
          <a:stretch>
            <a:fillRect/>
          </a:stretch>
        </p:blipFill>
        <p:spPr>
          <a:xfrm>
            <a:off x="6199825" y="1626175"/>
            <a:ext cx="1929175" cy="1467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5" name="Shape 10285"/>
        <p:cNvGrpSpPr/>
        <p:nvPr/>
      </p:nvGrpSpPr>
      <p:grpSpPr>
        <a:xfrm>
          <a:off x="0" y="0"/>
          <a:ext cx="0" cy="0"/>
          <a:chOff x="0" y="0"/>
          <a:chExt cx="0" cy="0"/>
        </a:xfrm>
      </p:grpSpPr>
      <p:sp>
        <p:nvSpPr>
          <p:cNvPr id="10286" name="Google Shape;10286;p50"/>
          <p:cNvSpPr txBox="1"/>
          <p:nvPr>
            <p:ph idx="2" type="title"/>
          </p:nvPr>
        </p:nvSpPr>
        <p:spPr>
          <a:xfrm>
            <a:off x="-340950" y="1113900"/>
            <a:ext cx="8520600" cy="7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287" name="Google Shape;10287;p50"/>
          <p:cNvSpPr txBox="1"/>
          <p:nvPr>
            <p:ph type="title"/>
          </p:nvPr>
        </p:nvSpPr>
        <p:spPr>
          <a:xfrm>
            <a:off x="619900" y="1601125"/>
            <a:ext cx="6474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grpSp>
        <p:nvGrpSpPr>
          <p:cNvPr id="10288" name="Google Shape;10288;p50"/>
          <p:cNvGrpSpPr/>
          <p:nvPr/>
        </p:nvGrpSpPr>
        <p:grpSpPr>
          <a:xfrm>
            <a:off x="8029241" y="154008"/>
            <a:ext cx="264001" cy="226285"/>
            <a:chOff x="753950" y="238125"/>
            <a:chExt cx="6111125" cy="5238075"/>
          </a:xfrm>
        </p:grpSpPr>
        <p:sp>
          <p:nvSpPr>
            <p:cNvPr id="10289" name="Google Shape;10289;p50"/>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50"/>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50"/>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50"/>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50"/>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50"/>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50"/>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50"/>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50"/>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50"/>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50"/>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50"/>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50"/>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50"/>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50"/>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50"/>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50"/>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50"/>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50"/>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50"/>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50"/>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50"/>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50"/>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5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5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5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5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6" name="Google Shape;10316;p50"/>
          <p:cNvGrpSpPr/>
          <p:nvPr/>
        </p:nvGrpSpPr>
        <p:grpSpPr>
          <a:xfrm>
            <a:off x="8365321" y="154008"/>
            <a:ext cx="264001" cy="226285"/>
            <a:chOff x="753950" y="238125"/>
            <a:chExt cx="6111125" cy="5238075"/>
          </a:xfrm>
        </p:grpSpPr>
        <p:sp>
          <p:nvSpPr>
            <p:cNvPr id="10317" name="Google Shape;10317;p50"/>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50"/>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50"/>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50"/>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50"/>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50"/>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50"/>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50"/>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50"/>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50"/>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50"/>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50"/>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50"/>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50"/>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50"/>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50"/>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50"/>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50"/>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50"/>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50"/>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50"/>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50"/>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50"/>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5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5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5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5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4" name="Google Shape;10344;p50"/>
          <p:cNvGrpSpPr/>
          <p:nvPr/>
        </p:nvGrpSpPr>
        <p:grpSpPr>
          <a:xfrm>
            <a:off x="8701401" y="154008"/>
            <a:ext cx="264001" cy="226285"/>
            <a:chOff x="753950" y="238125"/>
            <a:chExt cx="6111125" cy="5238075"/>
          </a:xfrm>
        </p:grpSpPr>
        <p:sp>
          <p:nvSpPr>
            <p:cNvPr id="10345" name="Google Shape;10345;p50"/>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50"/>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50"/>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50"/>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50"/>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50"/>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50"/>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50"/>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50"/>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50"/>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50"/>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50"/>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50"/>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50"/>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50"/>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50"/>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50"/>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50"/>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50"/>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50"/>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50"/>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50"/>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50"/>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5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5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5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5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2" name="Google Shape;10372;p50"/>
          <p:cNvSpPr txBox="1"/>
          <p:nvPr>
            <p:ph idx="1" type="subTitle"/>
          </p:nvPr>
        </p:nvSpPr>
        <p:spPr>
          <a:xfrm>
            <a:off x="983850" y="2370125"/>
            <a:ext cx="5637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Game Pillars?</a:t>
            </a:r>
            <a:endParaRPr/>
          </a:p>
        </p:txBody>
      </p:sp>
      <p:pic>
        <p:nvPicPr>
          <p:cNvPr id="10373" name="Google Shape;10373;p50">
            <a:hlinkClick action="ppaction://hlinksldjump" r:id="rId3"/>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10374" name="Google Shape;10374;p50">
            <a:hlinkClick action="ppaction://hlinksldjump" r:id="rId5"/>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10375" name="Google Shape;10375;p50"/>
          <p:cNvPicPr preferRelativeResize="0"/>
          <p:nvPr/>
        </p:nvPicPr>
        <p:blipFill>
          <a:blip r:embed="rId7">
            <a:alphaModFix/>
          </a:blip>
          <a:stretch>
            <a:fillRect/>
          </a:stretch>
        </p:blipFill>
        <p:spPr>
          <a:xfrm>
            <a:off x="5589875" y="3084575"/>
            <a:ext cx="1277950" cy="1277950"/>
          </a:xfrm>
          <a:prstGeom prst="rect">
            <a:avLst/>
          </a:prstGeom>
          <a:noFill/>
          <a:ln>
            <a:noFill/>
          </a:ln>
        </p:spPr>
      </p:pic>
      <p:grpSp>
        <p:nvGrpSpPr>
          <p:cNvPr id="10376" name="Google Shape;10376;p50"/>
          <p:cNvGrpSpPr/>
          <p:nvPr/>
        </p:nvGrpSpPr>
        <p:grpSpPr>
          <a:xfrm flipH="1">
            <a:off x="4544947" y="1052467"/>
            <a:ext cx="475472" cy="548653"/>
            <a:chOff x="3925850" y="1946525"/>
            <a:chExt cx="330625" cy="378225"/>
          </a:xfrm>
        </p:grpSpPr>
        <p:sp>
          <p:nvSpPr>
            <p:cNvPr id="10377" name="Google Shape;10377;p50"/>
            <p:cNvSpPr/>
            <p:nvPr/>
          </p:nvSpPr>
          <p:spPr>
            <a:xfrm>
              <a:off x="4044075" y="1946525"/>
              <a:ext cx="23550" cy="23575"/>
            </a:xfrm>
            <a:custGeom>
              <a:rect b="b" l="l" r="r" t="t"/>
              <a:pathLst>
                <a:path extrusionOk="0" h="943" w="942">
                  <a:moveTo>
                    <a:pt x="0" y="1"/>
                  </a:moveTo>
                  <a:lnTo>
                    <a:pt x="0" y="942"/>
                  </a:lnTo>
                  <a:lnTo>
                    <a:pt x="942" y="942"/>
                  </a:lnTo>
                  <a:lnTo>
                    <a:pt x="9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50"/>
            <p:cNvSpPr/>
            <p:nvPr/>
          </p:nvSpPr>
          <p:spPr>
            <a:xfrm>
              <a:off x="4067600" y="194652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50"/>
            <p:cNvSpPr/>
            <p:nvPr/>
          </p:nvSpPr>
          <p:spPr>
            <a:xfrm>
              <a:off x="4091150" y="194652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50"/>
            <p:cNvSpPr/>
            <p:nvPr/>
          </p:nvSpPr>
          <p:spPr>
            <a:xfrm>
              <a:off x="4114675" y="1946525"/>
              <a:ext cx="23575" cy="23575"/>
            </a:xfrm>
            <a:custGeom>
              <a:rect b="b" l="l" r="r" t="t"/>
              <a:pathLst>
                <a:path extrusionOk="0" h="943" w="943">
                  <a:moveTo>
                    <a:pt x="1" y="1"/>
                  </a:moveTo>
                  <a:lnTo>
                    <a:pt x="1" y="942"/>
                  </a:lnTo>
                  <a:lnTo>
                    <a:pt x="943" y="942"/>
                  </a:lnTo>
                  <a:lnTo>
                    <a:pt x="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50"/>
            <p:cNvSpPr/>
            <p:nvPr/>
          </p:nvSpPr>
          <p:spPr>
            <a:xfrm>
              <a:off x="3997000" y="1970075"/>
              <a:ext cx="23550" cy="23550"/>
            </a:xfrm>
            <a:custGeom>
              <a:rect b="b" l="l" r="r" t="t"/>
              <a:pathLst>
                <a:path extrusionOk="0" h="942" w="942">
                  <a:moveTo>
                    <a:pt x="0" y="0"/>
                  </a:moveTo>
                  <a:lnTo>
                    <a:pt x="0" y="942"/>
                  </a:lnTo>
                  <a:lnTo>
                    <a:pt x="942" y="942"/>
                  </a:lnTo>
                  <a:lnTo>
                    <a:pt x="9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50"/>
            <p:cNvSpPr/>
            <p:nvPr/>
          </p:nvSpPr>
          <p:spPr>
            <a:xfrm>
              <a:off x="4020525" y="1970075"/>
              <a:ext cx="23575" cy="23550"/>
            </a:xfrm>
            <a:custGeom>
              <a:rect b="b" l="l" r="r" t="t"/>
              <a:pathLst>
                <a:path extrusionOk="0" h="942" w="943">
                  <a:moveTo>
                    <a:pt x="1" y="0"/>
                  </a:moveTo>
                  <a:lnTo>
                    <a:pt x="1" y="942"/>
                  </a:lnTo>
                  <a:lnTo>
                    <a:pt x="942" y="942"/>
                  </a:lnTo>
                  <a:lnTo>
                    <a:pt x="9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50"/>
            <p:cNvSpPr/>
            <p:nvPr/>
          </p:nvSpPr>
          <p:spPr>
            <a:xfrm>
              <a:off x="4044075" y="1970075"/>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50"/>
            <p:cNvSpPr/>
            <p:nvPr/>
          </p:nvSpPr>
          <p:spPr>
            <a:xfrm>
              <a:off x="4067600" y="1970075"/>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50"/>
            <p:cNvSpPr/>
            <p:nvPr/>
          </p:nvSpPr>
          <p:spPr>
            <a:xfrm>
              <a:off x="4091150" y="1970075"/>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50"/>
            <p:cNvSpPr/>
            <p:nvPr/>
          </p:nvSpPr>
          <p:spPr>
            <a:xfrm>
              <a:off x="4114675" y="1970075"/>
              <a:ext cx="23575" cy="23550"/>
            </a:xfrm>
            <a:custGeom>
              <a:rect b="b" l="l" r="r" t="t"/>
              <a:pathLst>
                <a:path extrusionOk="0" h="942" w="943">
                  <a:moveTo>
                    <a:pt x="1" y="0"/>
                  </a:moveTo>
                  <a:lnTo>
                    <a:pt x="1" y="942"/>
                  </a:lnTo>
                  <a:lnTo>
                    <a:pt x="943" y="942"/>
                  </a:lnTo>
                  <a:lnTo>
                    <a:pt x="9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50"/>
            <p:cNvSpPr/>
            <p:nvPr/>
          </p:nvSpPr>
          <p:spPr>
            <a:xfrm>
              <a:off x="4138225" y="1970075"/>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50"/>
            <p:cNvSpPr/>
            <p:nvPr/>
          </p:nvSpPr>
          <p:spPr>
            <a:xfrm>
              <a:off x="4161775" y="1970075"/>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50"/>
            <p:cNvSpPr/>
            <p:nvPr/>
          </p:nvSpPr>
          <p:spPr>
            <a:xfrm>
              <a:off x="3973450" y="1993600"/>
              <a:ext cx="23575" cy="23575"/>
            </a:xfrm>
            <a:custGeom>
              <a:rect b="b" l="l" r="r" t="t"/>
              <a:pathLst>
                <a:path extrusionOk="0" h="943" w="943">
                  <a:moveTo>
                    <a:pt x="1" y="1"/>
                  </a:moveTo>
                  <a:lnTo>
                    <a:pt x="1" y="942"/>
                  </a:lnTo>
                  <a:lnTo>
                    <a:pt x="942" y="942"/>
                  </a:lnTo>
                  <a:lnTo>
                    <a:pt x="9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50"/>
            <p:cNvSpPr/>
            <p:nvPr/>
          </p:nvSpPr>
          <p:spPr>
            <a:xfrm>
              <a:off x="3997000" y="1993600"/>
              <a:ext cx="23550" cy="23575"/>
            </a:xfrm>
            <a:custGeom>
              <a:rect b="b" l="l" r="r" t="t"/>
              <a:pathLst>
                <a:path extrusionOk="0" h="943" w="942">
                  <a:moveTo>
                    <a:pt x="0" y="1"/>
                  </a:moveTo>
                  <a:lnTo>
                    <a:pt x="0" y="942"/>
                  </a:lnTo>
                  <a:lnTo>
                    <a:pt x="942" y="942"/>
                  </a:lnTo>
                  <a:lnTo>
                    <a:pt x="9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50"/>
            <p:cNvSpPr/>
            <p:nvPr/>
          </p:nvSpPr>
          <p:spPr>
            <a:xfrm>
              <a:off x="4020525" y="19936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50"/>
            <p:cNvSpPr/>
            <p:nvPr/>
          </p:nvSpPr>
          <p:spPr>
            <a:xfrm>
              <a:off x="4044075" y="19936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50"/>
            <p:cNvSpPr/>
            <p:nvPr/>
          </p:nvSpPr>
          <p:spPr>
            <a:xfrm>
              <a:off x="4067600" y="19936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50"/>
            <p:cNvSpPr/>
            <p:nvPr/>
          </p:nvSpPr>
          <p:spPr>
            <a:xfrm>
              <a:off x="4091150" y="19936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50"/>
            <p:cNvSpPr/>
            <p:nvPr/>
          </p:nvSpPr>
          <p:spPr>
            <a:xfrm>
              <a:off x="4114675" y="1993600"/>
              <a:ext cx="23575" cy="23575"/>
            </a:xfrm>
            <a:custGeom>
              <a:rect b="b" l="l" r="r" t="t"/>
              <a:pathLst>
                <a:path extrusionOk="0" h="943" w="943">
                  <a:moveTo>
                    <a:pt x="1" y="1"/>
                  </a:moveTo>
                  <a:lnTo>
                    <a:pt x="1" y="942"/>
                  </a:lnTo>
                  <a:lnTo>
                    <a:pt x="943" y="942"/>
                  </a:lnTo>
                  <a:lnTo>
                    <a:pt x="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50"/>
            <p:cNvSpPr/>
            <p:nvPr/>
          </p:nvSpPr>
          <p:spPr>
            <a:xfrm>
              <a:off x="4138225" y="19936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50"/>
            <p:cNvSpPr/>
            <p:nvPr/>
          </p:nvSpPr>
          <p:spPr>
            <a:xfrm>
              <a:off x="4161775" y="19936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50"/>
            <p:cNvSpPr/>
            <p:nvPr/>
          </p:nvSpPr>
          <p:spPr>
            <a:xfrm>
              <a:off x="4186350" y="19936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50"/>
            <p:cNvSpPr/>
            <p:nvPr/>
          </p:nvSpPr>
          <p:spPr>
            <a:xfrm>
              <a:off x="3949925" y="2017150"/>
              <a:ext cx="23550" cy="23550"/>
            </a:xfrm>
            <a:custGeom>
              <a:rect b="b" l="l" r="r" t="t"/>
              <a:pathLst>
                <a:path extrusionOk="0" h="942" w="942">
                  <a:moveTo>
                    <a:pt x="0" y="0"/>
                  </a:moveTo>
                  <a:lnTo>
                    <a:pt x="0" y="942"/>
                  </a:lnTo>
                  <a:lnTo>
                    <a:pt x="942" y="942"/>
                  </a:lnTo>
                  <a:lnTo>
                    <a:pt x="9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50"/>
            <p:cNvSpPr/>
            <p:nvPr/>
          </p:nvSpPr>
          <p:spPr>
            <a:xfrm>
              <a:off x="3973450" y="2017150"/>
              <a:ext cx="23575" cy="23550"/>
            </a:xfrm>
            <a:custGeom>
              <a:rect b="b" l="l" r="r" t="t"/>
              <a:pathLst>
                <a:path extrusionOk="0" h="942" w="943">
                  <a:moveTo>
                    <a:pt x="1" y="0"/>
                  </a:moveTo>
                  <a:lnTo>
                    <a:pt x="1" y="942"/>
                  </a:lnTo>
                  <a:lnTo>
                    <a:pt x="942" y="942"/>
                  </a:lnTo>
                  <a:lnTo>
                    <a:pt x="9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50"/>
            <p:cNvSpPr/>
            <p:nvPr/>
          </p:nvSpPr>
          <p:spPr>
            <a:xfrm>
              <a:off x="3997000" y="20171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50"/>
            <p:cNvSpPr/>
            <p:nvPr/>
          </p:nvSpPr>
          <p:spPr>
            <a:xfrm>
              <a:off x="4020525" y="20171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50"/>
            <p:cNvSpPr/>
            <p:nvPr/>
          </p:nvSpPr>
          <p:spPr>
            <a:xfrm>
              <a:off x="4044075" y="20171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50"/>
            <p:cNvSpPr/>
            <p:nvPr/>
          </p:nvSpPr>
          <p:spPr>
            <a:xfrm>
              <a:off x="4067600" y="20171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50"/>
            <p:cNvSpPr/>
            <p:nvPr/>
          </p:nvSpPr>
          <p:spPr>
            <a:xfrm>
              <a:off x="4091150" y="20171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50"/>
            <p:cNvSpPr/>
            <p:nvPr/>
          </p:nvSpPr>
          <p:spPr>
            <a:xfrm>
              <a:off x="4114675" y="2017150"/>
              <a:ext cx="23575" cy="23550"/>
            </a:xfrm>
            <a:custGeom>
              <a:rect b="b" l="l" r="r" t="t"/>
              <a:pathLst>
                <a:path extrusionOk="0" h="942" w="943">
                  <a:moveTo>
                    <a:pt x="1" y="0"/>
                  </a:moveTo>
                  <a:lnTo>
                    <a:pt x="1" y="942"/>
                  </a:lnTo>
                  <a:lnTo>
                    <a:pt x="943" y="942"/>
                  </a:lnTo>
                  <a:lnTo>
                    <a:pt x="9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50"/>
            <p:cNvSpPr/>
            <p:nvPr/>
          </p:nvSpPr>
          <p:spPr>
            <a:xfrm>
              <a:off x="4138225" y="20171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50"/>
            <p:cNvSpPr/>
            <p:nvPr/>
          </p:nvSpPr>
          <p:spPr>
            <a:xfrm>
              <a:off x="4161775" y="20171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50"/>
            <p:cNvSpPr/>
            <p:nvPr/>
          </p:nvSpPr>
          <p:spPr>
            <a:xfrm>
              <a:off x="4186350" y="20171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50"/>
            <p:cNvSpPr/>
            <p:nvPr/>
          </p:nvSpPr>
          <p:spPr>
            <a:xfrm>
              <a:off x="4209900" y="2017150"/>
              <a:ext cx="23025" cy="23550"/>
            </a:xfrm>
            <a:custGeom>
              <a:rect b="b" l="l" r="r" t="t"/>
              <a:pathLst>
                <a:path extrusionOk="0" h="942" w="921">
                  <a:moveTo>
                    <a:pt x="0" y="0"/>
                  </a:moveTo>
                  <a:lnTo>
                    <a:pt x="0" y="942"/>
                  </a:lnTo>
                  <a:lnTo>
                    <a:pt x="921" y="942"/>
                  </a:lnTo>
                  <a:lnTo>
                    <a:pt x="9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50"/>
            <p:cNvSpPr/>
            <p:nvPr/>
          </p:nvSpPr>
          <p:spPr>
            <a:xfrm>
              <a:off x="3949925" y="20412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50"/>
            <p:cNvSpPr/>
            <p:nvPr/>
          </p:nvSpPr>
          <p:spPr>
            <a:xfrm>
              <a:off x="3973450" y="20412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50"/>
            <p:cNvSpPr/>
            <p:nvPr/>
          </p:nvSpPr>
          <p:spPr>
            <a:xfrm>
              <a:off x="3997000" y="20412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50"/>
            <p:cNvSpPr/>
            <p:nvPr/>
          </p:nvSpPr>
          <p:spPr>
            <a:xfrm>
              <a:off x="4020525" y="20412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50"/>
            <p:cNvSpPr/>
            <p:nvPr/>
          </p:nvSpPr>
          <p:spPr>
            <a:xfrm>
              <a:off x="4044075" y="20412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50"/>
            <p:cNvSpPr/>
            <p:nvPr/>
          </p:nvSpPr>
          <p:spPr>
            <a:xfrm>
              <a:off x="4067600" y="20412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50"/>
            <p:cNvSpPr/>
            <p:nvPr/>
          </p:nvSpPr>
          <p:spPr>
            <a:xfrm>
              <a:off x="4091150" y="20412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50"/>
            <p:cNvSpPr/>
            <p:nvPr/>
          </p:nvSpPr>
          <p:spPr>
            <a:xfrm>
              <a:off x="4114675" y="2041200"/>
              <a:ext cx="23575" cy="23575"/>
            </a:xfrm>
            <a:custGeom>
              <a:rect b="b" l="l" r="r" t="t"/>
              <a:pathLst>
                <a:path extrusionOk="0" h="943" w="943">
                  <a:moveTo>
                    <a:pt x="1" y="1"/>
                  </a:moveTo>
                  <a:lnTo>
                    <a:pt x="1" y="942"/>
                  </a:lnTo>
                  <a:lnTo>
                    <a:pt x="943" y="942"/>
                  </a:lnTo>
                  <a:lnTo>
                    <a:pt x="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50"/>
            <p:cNvSpPr/>
            <p:nvPr/>
          </p:nvSpPr>
          <p:spPr>
            <a:xfrm>
              <a:off x="4138225" y="20412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50"/>
            <p:cNvSpPr/>
            <p:nvPr/>
          </p:nvSpPr>
          <p:spPr>
            <a:xfrm>
              <a:off x="4161775" y="20412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50"/>
            <p:cNvSpPr/>
            <p:nvPr/>
          </p:nvSpPr>
          <p:spPr>
            <a:xfrm>
              <a:off x="4186350" y="20412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50"/>
            <p:cNvSpPr/>
            <p:nvPr/>
          </p:nvSpPr>
          <p:spPr>
            <a:xfrm>
              <a:off x="4209900" y="2041200"/>
              <a:ext cx="23025" cy="23575"/>
            </a:xfrm>
            <a:custGeom>
              <a:rect b="b" l="l" r="r" t="t"/>
              <a:pathLst>
                <a:path extrusionOk="0" h="943" w="921">
                  <a:moveTo>
                    <a:pt x="0" y="1"/>
                  </a:moveTo>
                  <a:lnTo>
                    <a:pt x="0" y="942"/>
                  </a:lnTo>
                  <a:lnTo>
                    <a:pt x="921" y="942"/>
                  </a:lnTo>
                  <a:lnTo>
                    <a:pt x="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50"/>
            <p:cNvSpPr/>
            <p:nvPr/>
          </p:nvSpPr>
          <p:spPr>
            <a:xfrm>
              <a:off x="3949925" y="20647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50"/>
            <p:cNvSpPr/>
            <p:nvPr/>
          </p:nvSpPr>
          <p:spPr>
            <a:xfrm>
              <a:off x="3973450" y="20647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50"/>
            <p:cNvSpPr/>
            <p:nvPr/>
          </p:nvSpPr>
          <p:spPr>
            <a:xfrm>
              <a:off x="3997000" y="20647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50"/>
            <p:cNvSpPr/>
            <p:nvPr/>
          </p:nvSpPr>
          <p:spPr>
            <a:xfrm>
              <a:off x="4020525" y="20647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50"/>
            <p:cNvSpPr/>
            <p:nvPr/>
          </p:nvSpPr>
          <p:spPr>
            <a:xfrm>
              <a:off x="4044075" y="20647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50"/>
            <p:cNvSpPr/>
            <p:nvPr/>
          </p:nvSpPr>
          <p:spPr>
            <a:xfrm>
              <a:off x="4067600" y="20647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50"/>
            <p:cNvSpPr/>
            <p:nvPr/>
          </p:nvSpPr>
          <p:spPr>
            <a:xfrm>
              <a:off x="4091150" y="20647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50"/>
            <p:cNvSpPr/>
            <p:nvPr/>
          </p:nvSpPr>
          <p:spPr>
            <a:xfrm>
              <a:off x="4114675" y="2064750"/>
              <a:ext cx="23575" cy="23550"/>
            </a:xfrm>
            <a:custGeom>
              <a:rect b="b" l="l" r="r" t="t"/>
              <a:pathLst>
                <a:path extrusionOk="0" h="942" w="943">
                  <a:moveTo>
                    <a:pt x="1" y="0"/>
                  </a:moveTo>
                  <a:lnTo>
                    <a:pt x="1" y="942"/>
                  </a:lnTo>
                  <a:lnTo>
                    <a:pt x="943" y="942"/>
                  </a:lnTo>
                  <a:lnTo>
                    <a:pt x="9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50"/>
            <p:cNvSpPr/>
            <p:nvPr/>
          </p:nvSpPr>
          <p:spPr>
            <a:xfrm>
              <a:off x="4138225" y="20647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50"/>
            <p:cNvSpPr/>
            <p:nvPr/>
          </p:nvSpPr>
          <p:spPr>
            <a:xfrm>
              <a:off x="4161775" y="20647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50"/>
            <p:cNvSpPr/>
            <p:nvPr/>
          </p:nvSpPr>
          <p:spPr>
            <a:xfrm>
              <a:off x="4186350" y="20647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50"/>
            <p:cNvSpPr/>
            <p:nvPr/>
          </p:nvSpPr>
          <p:spPr>
            <a:xfrm>
              <a:off x="4209900" y="2064750"/>
              <a:ext cx="23025" cy="23550"/>
            </a:xfrm>
            <a:custGeom>
              <a:rect b="b" l="l" r="r" t="t"/>
              <a:pathLst>
                <a:path extrusionOk="0" h="942" w="921">
                  <a:moveTo>
                    <a:pt x="0" y="0"/>
                  </a:moveTo>
                  <a:lnTo>
                    <a:pt x="0" y="942"/>
                  </a:lnTo>
                  <a:lnTo>
                    <a:pt x="921" y="942"/>
                  </a:lnTo>
                  <a:lnTo>
                    <a:pt x="9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50"/>
            <p:cNvSpPr/>
            <p:nvPr/>
          </p:nvSpPr>
          <p:spPr>
            <a:xfrm>
              <a:off x="3925850" y="20888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50"/>
            <p:cNvSpPr/>
            <p:nvPr/>
          </p:nvSpPr>
          <p:spPr>
            <a:xfrm>
              <a:off x="3949925" y="2088800"/>
              <a:ext cx="23550" cy="23050"/>
            </a:xfrm>
            <a:custGeom>
              <a:rect b="b" l="l" r="r" t="t"/>
              <a:pathLst>
                <a:path extrusionOk="0" h="922" w="942">
                  <a:moveTo>
                    <a:pt x="0" y="1"/>
                  </a:moveTo>
                  <a:lnTo>
                    <a:pt x="0"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50"/>
            <p:cNvSpPr/>
            <p:nvPr/>
          </p:nvSpPr>
          <p:spPr>
            <a:xfrm>
              <a:off x="3973450" y="20888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50"/>
            <p:cNvSpPr/>
            <p:nvPr/>
          </p:nvSpPr>
          <p:spPr>
            <a:xfrm>
              <a:off x="3997000" y="2088800"/>
              <a:ext cx="23550" cy="23050"/>
            </a:xfrm>
            <a:custGeom>
              <a:rect b="b" l="l" r="r" t="t"/>
              <a:pathLst>
                <a:path extrusionOk="0" h="922" w="942">
                  <a:moveTo>
                    <a:pt x="0" y="1"/>
                  </a:moveTo>
                  <a:lnTo>
                    <a:pt x="0"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50"/>
            <p:cNvSpPr/>
            <p:nvPr/>
          </p:nvSpPr>
          <p:spPr>
            <a:xfrm>
              <a:off x="4020525" y="2088800"/>
              <a:ext cx="23575" cy="23050"/>
            </a:xfrm>
            <a:custGeom>
              <a:rect b="b" l="l" r="r" t="t"/>
              <a:pathLst>
                <a:path extrusionOk="0" h="922" w="943">
                  <a:moveTo>
                    <a:pt x="1" y="1"/>
                  </a:moveTo>
                  <a:lnTo>
                    <a:pt x="1" y="921"/>
                  </a:lnTo>
                  <a:lnTo>
                    <a:pt x="942" y="921"/>
                  </a:lnTo>
                  <a:lnTo>
                    <a:pt x="9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50"/>
            <p:cNvSpPr/>
            <p:nvPr/>
          </p:nvSpPr>
          <p:spPr>
            <a:xfrm>
              <a:off x="4044075" y="2088800"/>
              <a:ext cx="23550" cy="23050"/>
            </a:xfrm>
            <a:custGeom>
              <a:rect b="b" l="l" r="r" t="t"/>
              <a:pathLst>
                <a:path extrusionOk="0" h="922" w="942">
                  <a:moveTo>
                    <a:pt x="0" y="1"/>
                  </a:moveTo>
                  <a:lnTo>
                    <a:pt x="0"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50"/>
            <p:cNvSpPr/>
            <p:nvPr/>
          </p:nvSpPr>
          <p:spPr>
            <a:xfrm>
              <a:off x="4067600" y="20888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50"/>
            <p:cNvSpPr/>
            <p:nvPr/>
          </p:nvSpPr>
          <p:spPr>
            <a:xfrm>
              <a:off x="4091150" y="2088800"/>
              <a:ext cx="23550" cy="23050"/>
            </a:xfrm>
            <a:custGeom>
              <a:rect b="b" l="l" r="r" t="t"/>
              <a:pathLst>
                <a:path extrusionOk="0" h="922" w="942">
                  <a:moveTo>
                    <a:pt x="0" y="1"/>
                  </a:moveTo>
                  <a:lnTo>
                    <a:pt x="0"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50"/>
            <p:cNvSpPr/>
            <p:nvPr/>
          </p:nvSpPr>
          <p:spPr>
            <a:xfrm>
              <a:off x="4114675" y="2088800"/>
              <a:ext cx="23575" cy="23050"/>
            </a:xfrm>
            <a:custGeom>
              <a:rect b="b" l="l" r="r" t="t"/>
              <a:pathLst>
                <a:path extrusionOk="0" h="922" w="943">
                  <a:moveTo>
                    <a:pt x="1" y="1"/>
                  </a:moveTo>
                  <a:lnTo>
                    <a:pt x="1" y="921"/>
                  </a:lnTo>
                  <a:lnTo>
                    <a:pt x="943" y="921"/>
                  </a:lnTo>
                  <a:lnTo>
                    <a:pt x="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50"/>
            <p:cNvSpPr/>
            <p:nvPr/>
          </p:nvSpPr>
          <p:spPr>
            <a:xfrm>
              <a:off x="4138225" y="2088800"/>
              <a:ext cx="23575" cy="23050"/>
            </a:xfrm>
            <a:custGeom>
              <a:rect b="b" l="l" r="r" t="t"/>
              <a:pathLst>
                <a:path extrusionOk="0" h="922" w="943">
                  <a:moveTo>
                    <a:pt x="1" y="1"/>
                  </a:moveTo>
                  <a:lnTo>
                    <a:pt x="1" y="921"/>
                  </a:lnTo>
                  <a:lnTo>
                    <a:pt x="942" y="921"/>
                  </a:lnTo>
                  <a:lnTo>
                    <a:pt x="9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50"/>
            <p:cNvSpPr/>
            <p:nvPr/>
          </p:nvSpPr>
          <p:spPr>
            <a:xfrm>
              <a:off x="4161775" y="2088800"/>
              <a:ext cx="23550" cy="23050"/>
            </a:xfrm>
            <a:custGeom>
              <a:rect b="b" l="l" r="r" t="t"/>
              <a:pathLst>
                <a:path extrusionOk="0" h="922" w="942">
                  <a:moveTo>
                    <a:pt x="0" y="1"/>
                  </a:moveTo>
                  <a:lnTo>
                    <a:pt x="0"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50"/>
            <p:cNvSpPr/>
            <p:nvPr/>
          </p:nvSpPr>
          <p:spPr>
            <a:xfrm>
              <a:off x="4186350" y="20888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50"/>
            <p:cNvSpPr/>
            <p:nvPr/>
          </p:nvSpPr>
          <p:spPr>
            <a:xfrm>
              <a:off x="4209900" y="2088800"/>
              <a:ext cx="23025" cy="23050"/>
            </a:xfrm>
            <a:custGeom>
              <a:rect b="b" l="l" r="r" t="t"/>
              <a:pathLst>
                <a:path extrusionOk="0" h="922" w="921">
                  <a:moveTo>
                    <a:pt x="0" y="1"/>
                  </a:moveTo>
                  <a:lnTo>
                    <a:pt x="0" y="921"/>
                  </a:lnTo>
                  <a:lnTo>
                    <a:pt x="921" y="921"/>
                  </a:lnTo>
                  <a:lnTo>
                    <a:pt x="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50"/>
            <p:cNvSpPr/>
            <p:nvPr/>
          </p:nvSpPr>
          <p:spPr>
            <a:xfrm>
              <a:off x="4232900" y="20888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50"/>
            <p:cNvSpPr/>
            <p:nvPr/>
          </p:nvSpPr>
          <p:spPr>
            <a:xfrm>
              <a:off x="3925850" y="21123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50"/>
            <p:cNvSpPr/>
            <p:nvPr/>
          </p:nvSpPr>
          <p:spPr>
            <a:xfrm>
              <a:off x="3949925" y="21123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50"/>
            <p:cNvSpPr/>
            <p:nvPr/>
          </p:nvSpPr>
          <p:spPr>
            <a:xfrm>
              <a:off x="3973450" y="21123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50"/>
            <p:cNvSpPr/>
            <p:nvPr/>
          </p:nvSpPr>
          <p:spPr>
            <a:xfrm>
              <a:off x="3997000" y="21123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50"/>
            <p:cNvSpPr/>
            <p:nvPr/>
          </p:nvSpPr>
          <p:spPr>
            <a:xfrm>
              <a:off x="4020525" y="2112350"/>
              <a:ext cx="23575" cy="23550"/>
            </a:xfrm>
            <a:custGeom>
              <a:rect b="b" l="l" r="r" t="t"/>
              <a:pathLst>
                <a:path extrusionOk="0" h="942" w="943">
                  <a:moveTo>
                    <a:pt x="1" y="0"/>
                  </a:moveTo>
                  <a:lnTo>
                    <a:pt x="1" y="942"/>
                  </a:lnTo>
                  <a:lnTo>
                    <a:pt x="942" y="942"/>
                  </a:lnTo>
                  <a:lnTo>
                    <a:pt x="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50"/>
            <p:cNvSpPr/>
            <p:nvPr/>
          </p:nvSpPr>
          <p:spPr>
            <a:xfrm>
              <a:off x="4044075" y="21123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50"/>
            <p:cNvSpPr/>
            <p:nvPr/>
          </p:nvSpPr>
          <p:spPr>
            <a:xfrm>
              <a:off x="4067600" y="21123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50"/>
            <p:cNvSpPr/>
            <p:nvPr/>
          </p:nvSpPr>
          <p:spPr>
            <a:xfrm>
              <a:off x="4091150" y="21123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50"/>
            <p:cNvSpPr/>
            <p:nvPr/>
          </p:nvSpPr>
          <p:spPr>
            <a:xfrm>
              <a:off x="4114675" y="2112350"/>
              <a:ext cx="23575" cy="23550"/>
            </a:xfrm>
            <a:custGeom>
              <a:rect b="b" l="l" r="r" t="t"/>
              <a:pathLst>
                <a:path extrusionOk="0" h="942" w="943">
                  <a:moveTo>
                    <a:pt x="1" y="0"/>
                  </a:moveTo>
                  <a:lnTo>
                    <a:pt x="1" y="942"/>
                  </a:lnTo>
                  <a:lnTo>
                    <a:pt x="943" y="942"/>
                  </a:lnTo>
                  <a:lnTo>
                    <a:pt x="9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50"/>
            <p:cNvSpPr/>
            <p:nvPr/>
          </p:nvSpPr>
          <p:spPr>
            <a:xfrm>
              <a:off x="4138225" y="2112350"/>
              <a:ext cx="23575" cy="23550"/>
            </a:xfrm>
            <a:custGeom>
              <a:rect b="b" l="l" r="r" t="t"/>
              <a:pathLst>
                <a:path extrusionOk="0" h="942" w="943">
                  <a:moveTo>
                    <a:pt x="1" y="0"/>
                  </a:moveTo>
                  <a:lnTo>
                    <a:pt x="1" y="942"/>
                  </a:lnTo>
                  <a:lnTo>
                    <a:pt x="942" y="942"/>
                  </a:lnTo>
                  <a:lnTo>
                    <a:pt x="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50"/>
            <p:cNvSpPr/>
            <p:nvPr/>
          </p:nvSpPr>
          <p:spPr>
            <a:xfrm>
              <a:off x="4161775" y="21123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50"/>
            <p:cNvSpPr/>
            <p:nvPr/>
          </p:nvSpPr>
          <p:spPr>
            <a:xfrm>
              <a:off x="4186350" y="21123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50"/>
            <p:cNvSpPr/>
            <p:nvPr/>
          </p:nvSpPr>
          <p:spPr>
            <a:xfrm>
              <a:off x="4209900" y="2112350"/>
              <a:ext cx="23025" cy="23550"/>
            </a:xfrm>
            <a:custGeom>
              <a:rect b="b" l="l" r="r" t="t"/>
              <a:pathLst>
                <a:path extrusionOk="0" h="942" w="921">
                  <a:moveTo>
                    <a:pt x="0" y="0"/>
                  </a:moveTo>
                  <a:lnTo>
                    <a:pt x="0" y="942"/>
                  </a:lnTo>
                  <a:lnTo>
                    <a:pt x="921" y="942"/>
                  </a:lnTo>
                  <a:lnTo>
                    <a:pt x="9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50"/>
            <p:cNvSpPr/>
            <p:nvPr/>
          </p:nvSpPr>
          <p:spPr>
            <a:xfrm>
              <a:off x="4232900" y="21123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50"/>
            <p:cNvSpPr/>
            <p:nvPr/>
          </p:nvSpPr>
          <p:spPr>
            <a:xfrm>
              <a:off x="3925850" y="21358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50"/>
            <p:cNvSpPr/>
            <p:nvPr/>
          </p:nvSpPr>
          <p:spPr>
            <a:xfrm>
              <a:off x="3949925" y="21358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50"/>
            <p:cNvSpPr/>
            <p:nvPr/>
          </p:nvSpPr>
          <p:spPr>
            <a:xfrm>
              <a:off x="3973450" y="21358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50"/>
            <p:cNvSpPr/>
            <p:nvPr/>
          </p:nvSpPr>
          <p:spPr>
            <a:xfrm>
              <a:off x="3997000" y="21358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50"/>
            <p:cNvSpPr/>
            <p:nvPr/>
          </p:nvSpPr>
          <p:spPr>
            <a:xfrm>
              <a:off x="4020525" y="2135875"/>
              <a:ext cx="23575" cy="23575"/>
            </a:xfrm>
            <a:custGeom>
              <a:rect b="b" l="l" r="r" t="t"/>
              <a:pathLst>
                <a:path extrusionOk="0" h="943" w="943">
                  <a:moveTo>
                    <a:pt x="1" y="1"/>
                  </a:moveTo>
                  <a:lnTo>
                    <a:pt x="1" y="942"/>
                  </a:lnTo>
                  <a:lnTo>
                    <a:pt x="942" y="942"/>
                  </a:lnTo>
                  <a:lnTo>
                    <a:pt x="9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50"/>
            <p:cNvSpPr/>
            <p:nvPr/>
          </p:nvSpPr>
          <p:spPr>
            <a:xfrm>
              <a:off x="4044075" y="21358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50"/>
            <p:cNvSpPr/>
            <p:nvPr/>
          </p:nvSpPr>
          <p:spPr>
            <a:xfrm>
              <a:off x="4067600" y="21358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50"/>
            <p:cNvSpPr/>
            <p:nvPr/>
          </p:nvSpPr>
          <p:spPr>
            <a:xfrm>
              <a:off x="4091150" y="21358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50"/>
            <p:cNvSpPr/>
            <p:nvPr/>
          </p:nvSpPr>
          <p:spPr>
            <a:xfrm>
              <a:off x="4114675" y="2135875"/>
              <a:ext cx="23575" cy="23575"/>
            </a:xfrm>
            <a:custGeom>
              <a:rect b="b" l="l" r="r" t="t"/>
              <a:pathLst>
                <a:path extrusionOk="0" h="943" w="943">
                  <a:moveTo>
                    <a:pt x="1" y="1"/>
                  </a:moveTo>
                  <a:lnTo>
                    <a:pt x="1" y="942"/>
                  </a:lnTo>
                  <a:lnTo>
                    <a:pt x="943" y="942"/>
                  </a:lnTo>
                  <a:lnTo>
                    <a:pt x="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50"/>
            <p:cNvSpPr/>
            <p:nvPr/>
          </p:nvSpPr>
          <p:spPr>
            <a:xfrm>
              <a:off x="4138225" y="2135875"/>
              <a:ext cx="23575" cy="23575"/>
            </a:xfrm>
            <a:custGeom>
              <a:rect b="b" l="l" r="r" t="t"/>
              <a:pathLst>
                <a:path extrusionOk="0" h="943" w="943">
                  <a:moveTo>
                    <a:pt x="1" y="1"/>
                  </a:moveTo>
                  <a:lnTo>
                    <a:pt x="1" y="942"/>
                  </a:lnTo>
                  <a:lnTo>
                    <a:pt x="942" y="942"/>
                  </a:lnTo>
                  <a:lnTo>
                    <a:pt x="9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50"/>
            <p:cNvSpPr/>
            <p:nvPr/>
          </p:nvSpPr>
          <p:spPr>
            <a:xfrm>
              <a:off x="4161775" y="21358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50"/>
            <p:cNvSpPr/>
            <p:nvPr/>
          </p:nvSpPr>
          <p:spPr>
            <a:xfrm>
              <a:off x="4186350" y="21358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50"/>
            <p:cNvSpPr/>
            <p:nvPr/>
          </p:nvSpPr>
          <p:spPr>
            <a:xfrm>
              <a:off x="4209900" y="2135875"/>
              <a:ext cx="23025" cy="23575"/>
            </a:xfrm>
            <a:custGeom>
              <a:rect b="b" l="l" r="r" t="t"/>
              <a:pathLst>
                <a:path extrusionOk="0" h="943" w="921">
                  <a:moveTo>
                    <a:pt x="0" y="1"/>
                  </a:moveTo>
                  <a:lnTo>
                    <a:pt x="0" y="942"/>
                  </a:lnTo>
                  <a:lnTo>
                    <a:pt x="921" y="942"/>
                  </a:lnTo>
                  <a:lnTo>
                    <a:pt x="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50"/>
            <p:cNvSpPr/>
            <p:nvPr/>
          </p:nvSpPr>
          <p:spPr>
            <a:xfrm>
              <a:off x="4232900" y="21358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50"/>
            <p:cNvSpPr/>
            <p:nvPr/>
          </p:nvSpPr>
          <p:spPr>
            <a:xfrm>
              <a:off x="3925850" y="21589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50"/>
            <p:cNvSpPr/>
            <p:nvPr/>
          </p:nvSpPr>
          <p:spPr>
            <a:xfrm>
              <a:off x="3949925" y="21589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50"/>
            <p:cNvSpPr/>
            <p:nvPr/>
          </p:nvSpPr>
          <p:spPr>
            <a:xfrm>
              <a:off x="3973450" y="21589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50"/>
            <p:cNvSpPr/>
            <p:nvPr/>
          </p:nvSpPr>
          <p:spPr>
            <a:xfrm>
              <a:off x="3997000" y="21589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50"/>
            <p:cNvSpPr/>
            <p:nvPr/>
          </p:nvSpPr>
          <p:spPr>
            <a:xfrm>
              <a:off x="4020525" y="2158900"/>
              <a:ext cx="23575" cy="23575"/>
            </a:xfrm>
            <a:custGeom>
              <a:rect b="b" l="l" r="r" t="t"/>
              <a:pathLst>
                <a:path extrusionOk="0" h="943" w="943">
                  <a:moveTo>
                    <a:pt x="1" y="1"/>
                  </a:moveTo>
                  <a:lnTo>
                    <a:pt x="1" y="942"/>
                  </a:lnTo>
                  <a:lnTo>
                    <a:pt x="942" y="942"/>
                  </a:lnTo>
                  <a:lnTo>
                    <a:pt x="9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50"/>
            <p:cNvSpPr/>
            <p:nvPr/>
          </p:nvSpPr>
          <p:spPr>
            <a:xfrm>
              <a:off x="4044075" y="21589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50"/>
            <p:cNvSpPr/>
            <p:nvPr/>
          </p:nvSpPr>
          <p:spPr>
            <a:xfrm>
              <a:off x="4067600" y="21589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50"/>
            <p:cNvSpPr/>
            <p:nvPr/>
          </p:nvSpPr>
          <p:spPr>
            <a:xfrm>
              <a:off x="4091150" y="21589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50"/>
            <p:cNvSpPr/>
            <p:nvPr/>
          </p:nvSpPr>
          <p:spPr>
            <a:xfrm>
              <a:off x="4114675" y="2158900"/>
              <a:ext cx="23575" cy="23575"/>
            </a:xfrm>
            <a:custGeom>
              <a:rect b="b" l="l" r="r" t="t"/>
              <a:pathLst>
                <a:path extrusionOk="0" h="943" w="943">
                  <a:moveTo>
                    <a:pt x="1" y="1"/>
                  </a:moveTo>
                  <a:lnTo>
                    <a:pt x="1" y="942"/>
                  </a:lnTo>
                  <a:lnTo>
                    <a:pt x="943" y="942"/>
                  </a:lnTo>
                  <a:lnTo>
                    <a:pt x="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50"/>
            <p:cNvSpPr/>
            <p:nvPr/>
          </p:nvSpPr>
          <p:spPr>
            <a:xfrm>
              <a:off x="4138225" y="2158900"/>
              <a:ext cx="23575" cy="23575"/>
            </a:xfrm>
            <a:custGeom>
              <a:rect b="b" l="l" r="r" t="t"/>
              <a:pathLst>
                <a:path extrusionOk="0" h="943" w="943">
                  <a:moveTo>
                    <a:pt x="1" y="1"/>
                  </a:moveTo>
                  <a:lnTo>
                    <a:pt x="1" y="942"/>
                  </a:lnTo>
                  <a:lnTo>
                    <a:pt x="942" y="942"/>
                  </a:lnTo>
                  <a:lnTo>
                    <a:pt x="9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50"/>
            <p:cNvSpPr/>
            <p:nvPr/>
          </p:nvSpPr>
          <p:spPr>
            <a:xfrm>
              <a:off x="4161775" y="2158900"/>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50"/>
            <p:cNvSpPr/>
            <p:nvPr/>
          </p:nvSpPr>
          <p:spPr>
            <a:xfrm>
              <a:off x="4186350" y="21589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50"/>
            <p:cNvSpPr/>
            <p:nvPr/>
          </p:nvSpPr>
          <p:spPr>
            <a:xfrm>
              <a:off x="4209900" y="2158900"/>
              <a:ext cx="23025" cy="23575"/>
            </a:xfrm>
            <a:custGeom>
              <a:rect b="b" l="l" r="r" t="t"/>
              <a:pathLst>
                <a:path extrusionOk="0" h="943" w="921">
                  <a:moveTo>
                    <a:pt x="0" y="1"/>
                  </a:moveTo>
                  <a:lnTo>
                    <a:pt x="0" y="942"/>
                  </a:lnTo>
                  <a:lnTo>
                    <a:pt x="921" y="942"/>
                  </a:lnTo>
                  <a:lnTo>
                    <a:pt x="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50"/>
            <p:cNvSpPr/>
            <p:nvPr/>
          </p:nvSpPr>
          <p:spPr>
            <a:xfrm>
              <a:off x="4232900" y="2158900"/>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50"/>
            <p:cNvSpPr/>
            <p:nvPr/>
          </p:nvSpPr>
          <p:spPr>
            <a:xfrm>
              <a:off x="3925850" y="21824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50"/>
            <p:cNvSpPr/>
            <p:nvPr/>
          </p:nvSpPr>
          <p:spPr>
            <a:xfrm>
              <a:off x="3949925" y="21824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50"/>
            <p:cNvSpPr/>
            <p:nvPr/>
          </p:nvSpPr>
          <p:spPr>
            <a:xfrm>
              <a:off x="3973450" y="21824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50"/>
            <p:cNvSpPr/>
            <p:nvPr/>
          </p:nvSpPr>
          <p:spPr>
            <a:xfrm>
              <a:off x="3997000" y="21824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50"/>
            <p:cNvSpPr/>
            <p:nvPr/>
          </p:nvSpPr>
          <p:spPr>
            <a:xfrm>
              <a:off x="4020525" y="21824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50"/>
            <p:cNvSpPr/>
            <p:nvPr/>
          </p:nvSpPr>
          <p:spPr>
            <a:xfrm>
              <a:off x="4044075" y="21824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50"/>
            <p:cNvSpPr/>
            <p:nvPr/>
          </p:nvSpPr>
          <p:spPr>
            <a:xfrm>
              <a:off x="4067600" y="21824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50"/>
            <p:cNvSpPr/>
            <p:nvPr/>
          </p:nvSpPr>
          <p:spPr>
            <a:xfrm>
              <a:off x="4091150" y="21824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50"/>
            <p:cNvSpPr/>
            <p:nvPr/>
          </p:nvSpPr>
          <p:spPr>
            <a:xfrm>
              <a:off x="4114675" y="2182450"/>
              <a:ext cx="23575" cy="23550"/>
            </a:xfrm>
            <a:custGeom>
              <a:rect b="b" l="l" r="r" t="t"/>
              <a:pathLst>
                <a:path extrusionOk="0" h="942" w="943">
                  <a:moveTo>
                    <a:pt x="1" y="0"/>
                  </a:moveTo>
                  <a:lnTo>
                    <a:pt x="1" y="942"/>
                  </a:lnTo>
                  <a:lnTo>
                    <a:pt x="943" y="942"/>
                  </a:lnTo>
                  <a:lnTo>
                    <a:pt x="9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50"/>
            <p:cNvSpPr/>
            <p:nvPr/>
          </p:nvSpPr>
          <p:spPr>
            <a:xfrm>
              <a:off x="4138225" y="21824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50"/>
            <p:cNvSpPr/>
            <p:nvPr/>
          </p:nvSpPr>
          <p:spPr>
            <a:xfrm>
              <a:off x="4161775" y="21824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50"/>
            <p:cNvSpPr/>
            <p:nvPr/>
          </p:nvSpPr>
          <p:spPr>
            <a:xfrm>
              <a:off x="4186350" y="21824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50"/>
            <p:cNvSpPr/>
            <p:nvPr/>
          </p:nvSpPr>
          <p:spPr>
            <a:xfrm>
              <a:off x="4209900" y="2182450"/>
              <a:ext cx="23025" cy="23550"/>
            </a:xfrm>
            <a:custGeom>
              <a:rect b="b" l="l" r="r" t="t"/>
              <a:pathLst>
                <a:path extrusionOk="0" h="942" w="921">
                  <a:moveTo>
                    <a:pt x="0" y="0"/>
                  </a:moveTo>
                  <a:lnTo>
                    <a:pt x="0" y="942"/>
                  </a:lnTo>
                  <a:lnTo>
                    <a:pt x="921" y="942"/>
                  </a:lnTo>
                  <a:lnTo>
                    <a:pt x="9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50"/>
            <p:cNvSpPr/>
            <p:nvPr/>
          </p:nvSpPr>
          <p:spPr>
            <a:xfrm>
              <a:off x="4232900" y="21824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50"/>
            <p:cNvSpPr/>
            <p:nvPr/>
          </p:nvSpPr>
          <p:spPr>
            <a:xfrm>
              <a:off x="3925850" y="22065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50"/>
            <p:cNvSpPr/>
            <p:nvPr/>
          </p:nvSpPr>
          <p:spPr>
            <a:xfrm>
              <a:off x="3949925" y="2206500"/>
              <a:ext cx="23550" cy="23050"/>
            </a:xfrm>
            <a:custGeom>
              <a:rect b="b" l="l" r="r" t="t"/>
              <a:pathLst>
                <a:path extrusionOk="0" h="922" w="942">
                  <a:moveTo>
                    <a:pt x="0" y="1"/>
                  </a:moveTo>
                  <a:lnTo>
                    <a:pt x="0"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50"/>
            <p:cNvSpPr/>
            <p:nvPr/>
          </p:nvSpPr>
          <p:spPr>
            <a:xfrm>
              <a:off x="3973450" y="22065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50"/>
            <p:cNvSpPr/>
            <p:nvPr/>
          </p:nvSpPr>
          <p:spPr>
            <a:xfrm>
              <a:off x="3997000" y="2206500"/>
              <a:ext cx="23550" cy="23050"/>
            </a:xfrm>
            <a:custGeom>
              <a:rect b="b" l="l" r="r" t="t"/>
              <a:pathLst>
                <a:path extrusionOk="0" h="922" w="942">
                  <a:moveTo>
                    <a:pt x="0" y="1"/>
                  </a:moveTo>
                  <a:lnTo>
                    <a:pt x="0"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50"/>
            <p:cNvSpPr/>
            <p:nvPr/>
          </p:nvSpPr>
          <p:spPr>
            <a:xfrm>
              <a:off x="4020525" y="22065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50"/>
            <p:cNvSpPr/>
            <p:nvPr/>
          </p:nvSpPr>
          <p:spPr>
            <a:xfrm>
              <a:off x="4044075" y="2206500"/>
              <a:ext cx="23550" cy="23050"/>
            </a:xfrm>
            <a:custGeom>
              <a:rect b="b" l="l" r="r" t="t"/>
              <a:pathLst>
                <a:path extrusionOk="0" h="922" w="942">
                  <a:moveTo>
                    <a:pt x="0" y="1"/>
                  </a:moveTo>
                  <a:lnTo>
                    <a:pt x="0"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50"/>
            <p:cNvSpPr/>
            <p:nvPr/>
          </p:nvSpPr>
          <p:spPr>
            <a:xfrm>
              <a:off x="4067600" y="22065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50"/>
            <p:cNvSpPr/>
            <p:nvPr/>
          </p:nvSpPr>
          <p:spPr>
            <a:xfrm>
              <a:off x="4091150" y="2206500"/>
              <a:ext cx="23550" cy="23050"/>
            </a:xfrm>
            <a:custGeom>
              <a:rect b="b" l="l" r="r" t="t"/>
              <a:pathLst>
                <a:path extrusionOk="0" h="922" w="942">
                  <a:moveTo>
                    <a:pt x="0" y="1"/>
                  </a:moveTo>
                  <a:lnTo>
                    <a:pt x="0"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50"/>
            <p:cNvSpPr/>
            <p:nvPr/>
          </p:nvSpPr>
          <p:spPr>
            <a:xfrm>
              <a:off x="4114675" y="2206500"/>
              <a:ext cx="23575" cy="23050"/>
            </a:xfrm>
            <a:custGeom>
              <a:rect b="b" l="l" r="r" t="t"/>
              <a:pathLst>
                <a:path extrusionOk="0" h="922" w="943">
                  <a:moveTo>
                    <a:pt x="1" y="1"/>
                  </a:moveTo>
                  <a:lnTo>
                    <a:pt x="1" y="921"/>
                  </a:lnTo>
                  <a:lnTo>
                    <a:pt x="943" y="921"/>
                  </a:lnTo>
                  <a:lnTo>
                    <a:pt x="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50"/>
            <p:cNvSpPr/>
            <p:nvPr/>
          </p:nvSpPr>
          <p:spPr>
            <a:xfrm>
              <a:off x="4138225" y="22065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50"/>
            <p:cNvSpPr/>
            <p:nvPr/>
          </p:nvSpPr>
          <p:spPr>
            <a:xfrm>
              <a:off x="4161775" y="2206500"/>
              <a:ext cx="23550" cy="23050"/>
            </a:xfrm>
            <a:custGeom>
              <a:rect b="b" l="l" r="r" t="t"/>
              <a:pathLst>
                <a:path extrusionOk="0" h="922" w="942">
                  <a:moveTo>
                    <a:pt x="0" y="1"/>
                  </a:moveTo>
                  <a:lnTo>
                    <a:pt x="0"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50"/>
            <p:cNvSpPr/>
            <p:nvPr/>
          </p:nvSpPr>
          <p:spPr>
            <a:xfrm>
              <a:off x="4186350" y="22065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50"/>
            <p:cNvSpPr/>
            <p:nvPr/>
          </p:nvSpPr>
          <p:spPr>
            <a:xfrm>
              <a:off x="4209900" y="2206500"/>
              <a:ext cx="23025" cy="23050"/>
            </a:xfrm>
            <a:custGeom>
              <a:rect b="b" l="l" r="r" t="t"/>
              <a:pathLst>
                <a:path extrusionOk="0" h="922" w="921">
                  <a:moveTo>
                    <a:pt x="0" y="1"/>
                  </a:moveTo>
                  <a:lnTo>
                    <a:pt x="0" y="921"/>
                  </a:lnTo>
                  <a:lnTo>
                    <a:pt x="921" y="921"/>
                  </a:lnTo>
                  <a:lnTo>
                    <a:pt x="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50"/>
            <p:cNvSpPr/>
            <p:nvPr/>
          </p:nvSpPr>
          <p:spPr>
            <a:xfrm>
              <a:off x="4232900" y="2206500"/>
              <a:ext cx="23575" cy="23050"/>
            </a:xfrm>
            <a:custGeom>
              <a:rect b="b" l="l" r="r" t="t"/>
              <a:pathLst>
                <a:path extrusionOk="0" h="922" w="943">
                  <a:moveTo>
                    <a:pt x="1" y="1"/>
                  </a:moveTo>
                  <a:lnTo>
                    <a:pt x="1" y="921"/>
                  </a:lnTo>
                  <a:lnTo>
                    <a:pt x="942" y="921"/>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50"/>
            <p:cNvSpPr/>
            <p:nvPr/>
          </p:nvSpPr>
          <p:spPr>
            <a:xfrm>
              <a:off x="3925850" y="22300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50"/>
            <p:cNvSpPr/>
            <p:nvPr/>
          </p:nvSpPr>
          <p:spPr>
            <a:xfrm>
              <a:off x="3949925" y="22300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50"/>
            <p:cNvSpPr/>
            <p:nvPr/>
          </p:nvSpPr>
          <p:spPr>
            <a:xfrm>
              <a:off x="3973450" y="22300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50"/>
            <p:cNvSpPr/>
            <p:nvPr/>
          </p:nvSpPr>
          <p:spPr>
            <a:xfrm>
              <a:off x="3997000" y="22300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50"/>
            <p:cNvSpPr/>
            <p:nvPr/>
          </p:nvSpPr>
          <p:spPr>
            <a:xfrm>
              <a:off x="4020525" y="22300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50"/>
            <p:cNvSpPr/>
            <p:nvPr/>
          </p:nvSpPr>
          <p:spPr>
            <a:xfrm>
              <a:off x="4044075" y="22300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50"/>
            <p:cNvSpPr/>
            <p:nvPr/>
          </p:nvSpPr>
          <p:spPr>
            <a:xfrm>
              <a:off x="4067600" y="22300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50"/>
            <p:cNvSpPr/>
            <p:nvPr/>
          </p:nvSpPr>
          <p:spPr>
            <a:xfrm>
              <a:off x="4091150" y="22300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50"/>
            <p:cNvSpPr/>
            <p:nvPr/>
          </p:nvSpPr>
          <p:spPr>
            <a:xfrm>
              <a:off x="4114675" y="2230050"/>
              <a:ext cx="23575" cy="23550"/>
            </a:xfrm>
            <a:custGeom>
              <a:rect b="b" l="l" r="r" t="t"/>
              <a:pathLst>
                <a:path extrusionOk="0" h="942" w="943">
                  <a:moveTo>
                    <a:pt x="1" y="0"/>
                  </a:moveTo>
                  <a:lnTo>
                    <a:pt x="1" y="942"/>
                  </a:lnTo>
                  <a:lnTo>
                    <a:pt x="943" y="942"/>
                  </a:lnTo>
                  <a:lnTo>
                    <a:pt x="9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50"/>
            <p:cNvSpPr/>
            <p:nvPr/>
          </p:nvSpPr>
          <p:spPr>
            <a:xfrm>
              <a:off x="4138225" y="22300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50"/>
            <p:cNvSpPr/>
            <p:nvPr/>
          </p:nvSpPr>
          <p:spPr>
            <a:xfrm>
              <a:off x="4161775" y="22300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50"/>
            <p:cNvSpPr/>
            <p:nvPr/>
          </p:nvSpPr>
          <p:spPr>
            <a:xfrm>
              <a:off x="4186350" y="22300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50"/>
            <p:cNvSpPr/>
            <p:nvPr/>
          </p:nvSpPr>
          <p:spPr>
            <a:xfrm>
              <a:off x="4209900" y="2230050"/>
              <a:ext cx="23025" cy="23550"/>
            </a:xfrm>
            <a:custGeom>
              <a:rect b="b" l="l" r="r" t="t"/>
              <a:pathLst>
                <a:path extrusionOk="0" h="942" w="921">
                  <a:moveTo>
                    <a:pt x="0" y="0"/>
                  </a:moveTo>
                  <a:lnTo>
                    <a:pt x="0" y="942"/>
                  </a:lnTo>
                  <a:lnTo>
                    <a:pt x="921" y="942"/>
                  </a:lnTo>
                  <a:lnTo>
                    <a:pt x="9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50"/>
            <p:cNvSpPr/>
            <p:nvPr/>
          </p:nvSpPr>
          <p:spPr>
            <a:xfrm>
              <a:off x="4232900" y="22300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50"/>
            <p:cNvSpPr/>
            <p:nvPr/>
          </p:nvSpPr>
          <p:spPr>
            <a:xfrm>
              <a:off x="3925850" y="22535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50"/>
            <p:cNvSpPr/>
            <p:nvPr/>
          </p:nvSpPr>
          <p:spPr>
            <a:xfrm>
              <a:off x="3949925" y="22535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50"/>
            <p:cNvSpPr/>
            <p:nvPr/>
          </p:nvSpPr>
          <p:spPr>
            <a:xfrm>
              <a:off x="3973450" y="22535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50"/>
            <p:cNvSpPr/>
            <p:nvPr/>
          </p:nvSpPr>
          <p:spPr>
            <a:xfrm>
              <a:off x="3997000" y="22535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50"/>
            <p:cNvSpPr/>
            <p:nvPr/>
          </p:nvSpPr>
          <p:spPr>
            <a:xfrm>
              <a:off x="4020525" y="22535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50"/>
            <p:cNvSpPr/>
            <p:nvPr/>
          </p:nvSpPr>
          <p:spPr>
            <a:xfrm>
              <a:off x="4044075" y="22535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50"/>
            <p:cNvSpPr/>
            <p:nvPr/>
          </p:nvSpPr>
          <p:spPr>
            <a:xfrm>
              <a:off x="4067600" y="22535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50"/>
            <p:cNvSpPr/>
            <p:nvPr/>
          </p:nvSpPr>
          <p:spPr>
            <a:xfrm>
              <a:off x="4091150" y="22535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50"/>
            <p:cNvSpPr/>
            <p:nvPr/>
          </p:nvSpPr>
          <p:spPr>
            <a:xfrm>
              <a:off x="4114675" y="2253575"/>
              <a:ext cx="23575" cy="23575"/>
            </a:xfrm>
            <a:custGeom>
              <a:rect b="b" l="l" r="r" t="t"/>
              <a:pathLst>
                <a:path extrusionOk="0" h="943" w="943">
                  <a:moveTo>
                    <a:pt x="1" y="1"/>
                  </a:moveTo>
                  <a:lnTo>
                    <a:pt x="1" y="942"/>
                  </a:lnTo>
                  <a:lnTo>
                    <a:pt x="943" y="942"/>
                  </a:lnTo>
                  <a:lnTo>
                    <a:pt x="9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50"/>
            <p:cNvSpPr/>
            <p:nvPr/>
          </p:nvSpPr>
          <p:spPr>
            <a:xfrm>
              <a:off x="4138225" y="22535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50"/>
            <p:cNvSpPr/>
            <p:nvPr/>
          </p:nvSpPr>
          <p:spPr>
            <a:xfrm>
              <a:off x="4161775" y="22535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50"/>
            <p:cNvSpPr/>
            <p:nvPr/>
          </p:nvSpPr>
          <p:spPr>
            <a:xfrm>
              <a:off x="4186350" y="22535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50"/>
            <p:cNvSpPr/>
            <p:nvPr/>
          </p:nvSpPr>
          <p:spPr>
            <a:xfrm>
              <a:off x="4209900" y="2253575"/>
              <a:ext cx="23025" cy="23575"/>
            </a:xfrm>
            <a:custGeom>
              <a:rect b="b" l="l" r="r" t="t"/>
              <a:pathLst>
                <a:path extrusionOk="0" h="943" w="921">
                  <a:moveTo>
                    <a:pt x="0" y="1"/>
                  </a:moveTo>
                  <a:lnTo>
                    <a:pt x="0" y="942"/>
                  </a:lnTo>
                  <a:lnTo>
                    <a:pt x="921" y="942"/>
                  </a:lnTo>
                  <a:lnTo>
                    <a:pt x="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50"/>
            <p:cNvSpPr/>
            <p:nvPr/>
          </p:nvSpPr>
          <p:spPr>
            <a:xfrm>
              <a:off x="4232900" y="22535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50"/>
            <p:cNvSpPr/>
            <p:nvPr/>
          </p:nvSpPr>
          <p:spPr>
            <a:xfrm>
              <a:off x="3925850" y="22776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50"/>
            <p:cNvSpPr/>
            <p:nvPr/>
          </p:nvSpPr>
          <p:spPr>
            <a:xfrm>
              <a:off x="3949925" y="22776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50"/>
            <p:cNvSpPr/>
            <p:nvPr/>
          </p:nvSpPr>
          <p:spPr>
            <a:xfrm>
              <a:off x="3973450" y="22776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50"/>
            <p:cNvSpPr/>
            <p:nvPr/>
          </p:nvSpPr>
          <p:spPr>
            <a:xfrm>
              <a:off x="3997000" y="22776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50"/>
            <p:cNvSpPr/>
            <p:nvPr/>
          </p:nvSpPr>
          <p:spPr>
            <a:xfrm>
              <a:off x="4044075" y="22776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50"/>
            <p:cNvSpPr/>
            <p:nvPr/>
          </p:nvSpPr>
          <p:spPr>
            <a:xfrm>
              <a:off x="4067600" y="22776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50"/>
            <p:cNvSpPr/>
            <p:nvPr/>
          </p:nvSpPr>
          <p:spPr>
            <a:xfrm>
              <a:off x="4091150" y="22776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50"/>
            <p:cNvSpPr/>
            <p:nvPr/>
          </p:nvSpPr>
          <p:spPr>
            <a:xfrm>
              <a:off x="4114675" y="2277650"/>
              <a:ext cx="23575" cy="23550"/>
            </a:xfrm>
            <a:custGeom>
              <a:rect b="b" l="l" r="r" t="t"/>
              <a:pathLst>
                <a:path extrusionOk="0" h="942" w="943">
                  <a:moveTo>
                    <a:pt x="1" y="0"/>
                  </a:moveTo>
                  <a:lnTo>
                    <a:pt x="1" y="942"/>
                  </a:lnTo>
                  <a:lnTo>
                    <a:pt x="943" y="942"/>
                  </a:lnTo>
                  <a:lnTo>
                    <a:pt x="9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50"/>
            <p:cNvSpPr/>
            <p:nvPr/>
          </p:nvSpPr>
          <p:spPr>
            <a:xfrm>
              <a:off x="4161775" y="2277650"/>
              <a:ext cx="23550" cy="23550"/>
            </a:xfrm>
            <a:custGeom>
              <a:rect b="b" l="l" r="r" t="t"/>
              <a:pathLst>
                <a:path extrusionOk="0" h="942" w="942">
                  <a:moveTo>
                    <a:pt x="0" y="0"/>
                  </a:moveTo>
                  <a:lnTo>
                    <a:pt x="0"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50"/>
            <p:cNvSpPr/>
            <p:nvPr/>
          </p:nvSpPr>
          <p:spPr>
            <a:xfrm>
              <a:off x="4186350" y="22776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50"/>
            <p:cNvSpPr/>
            <p:nvPr/>
          </p:nvSpPr>
          <p:spPr>
            <a:xfrm>
              <a:off x="4209900" y="2277650"/>
              <a:ext cx="23025" cy="23550"/>
            </a:xfrm>
            <a:custGeom>
              <a:rect b="b" l="l" r="r" t="t"/>
              <a:pathLst>
                <a:path extrusionOk="0" h="942" w="921">
                  <a:moveTo>
                    <a:pt x="0" y="0"/>
                  </a:moveTo>
                  <a:lnTo>
                    <a:pt x="0" y="942"/>
                  </a:lnTo>
                  <a:lnTo>
                    <a:pt x="921" y="942"/>
                  </a:lnTo>
                  <a:lnTo>
                    <a:pt x="9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50"/>
            <p:cNvSpPr/>
            <p:nvPr/>
          </p:nvSpPr>
          <p:spPr>
            <a:xfrm>
              <a:off x="4232900" y="2277650"/>
              <a:ext cx="23575" cy="23550"/>
            </a:xfrm>
            <a:custGeom>
              <a:rect b="b" l="l" r="r" t="t"/>
              <a:pathLst>
                <a:path extrusionOk="0" h="942" w="943">
                  <a:moveTo>
                    <a:pt x="1" y="0"/>
                  </a:moveTo>
                  <a:lnTo>
                    <a:pt x="1" y="942"/>
                  </a:lnTo>
                  <a:lnTo>
                    <a:pt x="942" y="942"/>
                  </a:lnTo>
                  <a:lnTo>
                    <a:pt x="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50"/>
            <p:cNvSpPr/>
            <p:nvPr/>
          </p:nvSpPr>
          <p:spPr>
            <a:xfrm>
              <a:off x="3949925" y="23011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50"/>
            <p:cNvSpPr/>
            <p:nvPr/>
          </p:nvSpPr>
          <p:spPr>
            <a:xfrm>
              <a:off x="3973450" y="23011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50"/>
            <p:cNvSpPr/>
            <p:nvPr/>
          </p:nvSpPr>
          <p:spPr>
            <a:xfrm>
              <a:off x="4067600" y="23011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50"/>
            <p:cNvSpPr/>
            <p:nvPr/>
          </p:nvSpPr>
          <p:spPr>
            <a:xfrm>
              <a:off x="4091150" y="2301175"/>
              <a:ext cx="23550" cy="23575"/>
            </a:xfrm>
            <a:custGeom>
              <a:rect b="b" l="l" r="r" t="t"/>
              <a:pathLst>
                <a:path extrusionOk="0" h="943" w="942">
                  <a:moveTo>
                    <a:pt x="0" y="1"/>
                  </a:moveTo>
                  <a:lnTo>
                    <a:pt x="0"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50"/>
            <p:cNvSpPr/>
            <p:nvPr/>
          </p:nvSpPr>
          <p:spPr>
            <a:xfrm>
              <a:off x="4186350" y="2301175"/>
              <a:ext cx="23575" cy="23575"/>
            </a:xfrm>
            <a:custGeom>
              <a:rect b="b" l="l" r="r" t="t"/>
              <a:pathLst>
                <a:path extrusionOk="0" h="943" w="943">
                  <a:moveTo>
                    <a:pt x="1" y="1"/>
                  </a:moveTo>
                  <a:lnTo>
                    <a:pt x="1" y="942"/>
                  </a:lnTo>
                  <a:lnTo>
                    <a:pt x="942" y="942"/>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50"/>
            <p:cNvSpPr/>
            <p:nvPr/>
          </p:nvSpPr>
          <p:spPr>
            <a:xfrm>
              <a:off x="4209900" y="2301175"/>
              <a:ext cx="23025" cy="23575"/>
            </a:xfrm>
            <a:custGeom>
              <a:rect b="b" l="l" r="r" t="t"/>
              <a:pathLst>
                <a:path extrusionOk="0" h="943" w="921">
                  <a:moveTo>
                    <a:pt x="0" y="1"/>
                  </a:moveTo>
                  <a:lnTo>
                    <a:pt x="0" y="942"/>
                  </a:lnTo>
                  <a:lnTo>
                    <a:pt x="921" y="942"/>
                  </a:lnTo>
                  <a:lnTo>
                    <a:pt x="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7"/>
                                        </p:tgtEl>
                                        <p:attrNameLst>
                                          <p:attrName>style.visibility</p:attrName>
                                        </p:attrNameLst>
                                      </p:cBhvr>
                                      <p:to>
                                        <p:strVal val="visible"/>
                                      </p:to>
                                    </p:set>
                                    <p:animEffect filter="fade" transition="in">
                                      <p:cBhvr>
                                        <p:cTn dur="1000"/>
                                        <p:tgtEl>
                                          <p:spTgt spid="10287"/>
                                        </p:tgtEl>
                                      </p:cBhvr>
                                    </p:animEffect>
                                  </p:childTnLst>
                                </p:cTn>
                              </p:par>
                              <p:par>
                                <p:cTn fill="hold" nodeType="withEffect" presetClass="entr" presetID="10" presetSubtype="0">
                                  <p:stCondLst>
                                    <p:cond delay="0"/>
                                  </p:stCondLst>
                                  <p:childTnLst>
                                    <p:set>
                                      <p:cBhvr>
                                        <p:cTn dur="1" fill="hold">
                                          <p:stCondLst>
                                            <p:cond delay="0"/>
                                          </p:stCondLst>
                                        </p:cTn>
                                        <p:tgtEl>
                                          <p:spTgt spid="10372"/>
                                        </p:tgtEl>
                                        <p:attrNameLst>
                                          <p:attrName>style.visibility</p:attrName>
                                        </p:attrNameLst>
                                      </p:cBhvr>
                                      <p:to>
                                        <p:strVal val="visible"/>
                                      </p:to>
                                    </p:set>
                                    <p:animEffect filter="fade" transition="in">
                                      <p:cBhvr>
                                        <p:cTn dur="1000"/>
                                        <p:tgtEl>
                                          <p:spTgt spid="10372"/>
                                        </p:tgtEl>
                                      </p:cBhvr>
                                    </p:animEffect>
                                  </p:childTnLst>
                                </p:cTn>
                              </p:par>
                              <p:par>
                                <p:cTn fill="hold" nodeType="withEffect" presetClass="entr" presetID="10" presetSubtype="0">
                                  <p:stCondLst>
                                    <p:cond delay="0"/>
                                  </p:stCondLst>
                                  <p:childTnLst>
                                    <p:set>
                                      <p:cBhvr>
                                        <p:cTn dur="1" fill="hold">
                                          <p:stCondLst>
                                            <p:cond delay="0"/>
                                          </p:stCondLst>
                                        </p:cTn>
                                        <p:tgtEl>
                                          <p:spTgt spid="10286"/>
                                        </p:tgtEl>
                                        <p:attrNameLst>
                                          <p:attrName>style.visibility</p:attrName>
                                        </p:attrNameLst>
                                      </p:cBhvr>
                                      <p:to>
                                        <p:strVal val="visible"/>
                                      </p:to>
                                    </p:set>
                                    <p:animEffect filter="fade" transition="in">
                                      <p:cBhvr>
                                        <p:cTn dur="1000"/>
                                        <p:tgtEl>
                                          <p:spTgt spid="10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3" name="Shape 13843"/>
        <p:cNvGrpSpPr/>
        <p:nvPr/>
      </p:nvGrpSpPr>
      <p:grpSpPr>
        <a:xfrm>
          <a:off x="0" y="0"/>
          <a:ext cx="0" cy="0"/>
          <a:chOff x="0" y="0"/>
          <a:chExt cx="0" cy="0"/>
        </a:xfrm>
      </p:grpSpPr>
      <p:sp>
        <p:nvSpPr>
          <p:cNvPr id="13844" name="Google Shape;13844;p77"/>
          <p:cNvSpPr/>
          <p:nvPr/>
        </p:nvSpPr>
        <p:spPr>
          <a:xfrm>
            <a:off x="4205263" y="1621325"/>
            <a:ext cx="1210500" cy="163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5" name="Google Shape;13845;p77"/>
          <p:cNvSpPr txBox="1"/>
          <p:nvPr>
            <p:ph type="title"/>
          </p:nvPr>
        </p:nvSpPr>
        <p:spPr>
          <a:xfrm>
            <a:off x="-2056275" y="329950"/>
            <a:ext cx="12063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Raf Costa’s </a:t>
            </a:r>
            <a:endParaRPr/>
          </a:p>
          <a:p>
            <a:pPr indent="0" lvl="0" marL="0" rtl="0" algn="ctr">
              <a:spcBef>
                <a:spcPts val="0"/>
              </a:spcBef>
              <a:spcAft>
                <a:spcPts val="0"/>
              </a:spcAft>
              <a:buNone/>
            </a:pPr>
            <a:r>
              <a:rPr lang="en"/>
              <a:t>‘’a Theory of Fun for Game Design’’</a:t>
            </a:r>
            <a:endParaRPr>
              <a:solidFill>
                <a:schemeClr val="accent1"/>
              </a:solidFill>
            </a:endParaRPr>
          </a:p>
        </p:txBody>
      </p:sp>
      <p:sp>
        <p:nvSpPr>
          <p:cNvPr id="13846" name="Google Shape;13846;p77"/>
          <p:cNvSpPr txBox="1"/>
          <p:nvPr>
            <p:ph idx="4294967295" type="title"/>
          </p:nvPr>
        </p:nvSpPr>
        <p:spPr>
          <a:xfrm>
            <a:off x="4205131" y="1673014"/>
            <a:ext cx="1210500" cy="11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Calculation of Odds and Prediction of Events</a:t>
            </a:r>
            <a:endParaRPr sz="1200">
              <a:solidFill>
                <a:schemeClr val="dk1"/>
              </a:solidFill>
            </a:endParaRPr>
          </a:p>
        </p:txBody>
      </p:sp>
      <p:grpSp>
        <p:nvGrpSpPr>
          <p:cNvPr id="13847" name="Google Shape;13847;p77"/>
          <p:cNvGrpSpPr/>
          <p:nvPr/>
        </p:nvGrpSpPr>
        <p:grpSpPr>
          <a:xfrm rot="-5400000">
            <a:off x="724597" y="535371"/>
            <a:ext cx="242781" cy="161857"/>
            <a:chOff x="2500050" y="3730175"/>
            <a:chExt cx="2619000" cy="1746025"/>
          </a:xfrm>
        </p:grpSpPr>
        <p:sp>
          <p:nvSpPr>
            <p:cNvPr id="13848" name="Google Shape;13848;p7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9" name="Google Shape;13849;p7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0" name="Google Shape;13850;p7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1" name="Google Shape;13851;p7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2" name="Google Shape;13852;p77"/>
          <p:cNvGrpSpPr/>
          <p:nvPr/>
        </p:nvGrpSpPr>
        <p:grpSpPr>
          <a:xfrm rot="5400000">
            <a:off x="7470497" y="535371"/>
            <a:ext cx="242781" cy="161857"/>
            <a:chOff x="2500050" y="3730175"/>
            <a:chExt cx="2619000" cy="1746025"/>
          </a:xfrm>
        </p:grpSpPr>
        <p:sp>
          <p:nvSpPr>
            <p:cNvPr id="13853" name="Google Shape;13853;p7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4" name="Google Shape;13854;p7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5" name="Google Shape;13855;p7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6" name="Google Shape;13856;p7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857" name="Google Shape;13857;p77"/>
          <p:cNvPicPr preferRelativeResize="0"/>
          <p:nvPr/>
        </p:nvPicPr>
        <p:blipFill>
          <a:blip r:embed="rId3">
            <a:alphaModFix/>
          </a:blip>
          <a:stretch>
            <a:fillRect/>
          </a:stretch>
        </p:blipFill>
        <p:spPr>
          <a:xfrm>
            <a:off x="1491903" y="1697500"/>
            <a:ext cx="2089675" cy="2576548"/>
          </a:xfrm>
          <a:prstGeom prst="rect">
            <a:avLst/>
          </a:prstGeom>
          <a:noFill/>
          <a:ln>
            <a:noFill/>
          </a:ln>
        </p:spPr>
      </p:pic>
      <p:sp>
        <p:nvSpPr>
          <p:cNvPr id="13858" name="Google Shape;13858;p77"/>
          <p:cNvSpPr/>
          <p:nvPr/>
        </p:nvSpPr>
        <p:spPr>
          <a:xfrm>
            <a:off x="5738482" y="1621325"/>
            <a:ext cx="1210500" cy="163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9" name="Google Shape;13859;p77"/>
          <p:cNvSpPr txBox="1"/>
          <p:nvPr>
            <p:ph idx="4294967295" type="title"/>
          </p:nvPr>
        </p:nvSpPr>
        <p:spPr>
          <a:xfrm>
            <a:off x="5738425" y="1697500"/>
            <a:ext cx="1210500" cy="11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Social Status</a:t>
            </a:r>
            <a:endParaRPr sz="1200">
              <a:solidFill>
                <a:schemeClr val="dk1"/>
              </a:solidFill>
            </a:endParaRPr>
          </a:p>
        </p:txBody>
      </p:sp>
      <p:sp>
        <p:nvSpPr>
          <p:cNvPr id="13860" name="Google Shape;13860;p77"/>
          <p:cNvSpPr/>
          <p:nvPr/>
        </p:nvSpPr>
        <p:spPr>
          <a:xfrm>
            <a:off x="7271819" y="1621325"/>
            <a:ext cx="1210500" cy="163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1" name="Google Shape;13861;p77"/>
          <p:cNvSpPr txBox="1"/>
          <p:nvPr>
            <p:ph idx="4294967295" type="title"/>
          </p:nvPr>
        </p:nvSpPr>
        <p:spPr>
          <a:xfrm>
            <a:off x="7271763" y="1697489"/>
            <a:ext cx="1210500" cy="11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Spatial Reasoning</a:t>
            </a:r>
            <a:endParaRPr sz="1200">
              <a:solidFill>
                <a:schemeClr val="dk1"/>
              </a:solidFill>
            </a:endParaRPr>
          </a:p>
        </p:txBody>
      </p:sp>
      <p:sp>
        <p:nvSpPr>
          <p:cNvPr id="13862" name="Google Shape;13862;p77"/>
          <p:cNvSpPr/>
          <p:nvPr/>
        </p:nvSpPr>
        <p:spPr>
          <a:xfrm>
            <a:off x="4204824" y="3341715"/>
            <a:ext cx="1210500" cy="163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3" name="Google Shape;13863;p77"/>
          <p:cNvSpPr txBox="1"/>
          <p:nvPr>
            <p:ph idx="4294967295" type="title"/>
          </p:nvPr>
        </p:nvSpPr>
        <p:spPr>
          <a:xfrm>
            <a:off x="4204768" y="3417879"/>
            <a:ext cx="1210500" cy="11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Memory</a:t>
            </a:r>
            <a:endParaRPr sz="1200">
              <a:solidFill>
                <a:schemeClr val="dk1"/>
              </a:solidFill>
            </a:endParaRPr>
          </a:p>
        </p:txBody>
      </p:sp>
      <p:sp>
        <p:nvSpPr>
          <p:cNvPr id="13864" name="Google Shape;13864;p77"/>
          <p:cNvSpPr/>
          <p:nvPr/>
        </p:nvSpPr>
        <p:spPr>
          <a:xfrm>
            <a:off x="5738529" y="3341715"/>
            <a:ext cx="1210500" cy="163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5" name="Google Shape;13865;p77"/>
          <p:cNvSpPr txBox="1"/>
          <p:nvPr>
            <p:ph idx="4294967295" type="title"/>
          </p:nvPr>
        </p:nvSpPr>
        <p:spPr>
          <a:xfrm>
            <a:off x="5738472" y="3417879"/>
            <a:ext cx="1210500" cy="11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Visceral Reaction</a:t>
            </a:r>
            <a:endParaRPr sz="1200">
              <a:solidFill>
                <a:schemeClr val="dk1"/>
              </a:solidFill>
            </a:endParaRPr>
          </a:p>
        </p:txBody>
      </p:sp>
      <p:sp>
        <p:nvSpPr>
          <p:cNvPr id="13866" name="Google Shape;13866;p77"/>
          <p:cNvSpPr/>
          <p:nvPr/>
        </p:nvSpPr>
        <p:spPr>
          <a:xfrm>
            <a:off x="7272340" y="3341715"/>
            <a:ext cx="1210500" cy="1630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7" name="Google Shape;13867;p77"/>
          <p:cNvSpPr txBox="1"/>
          <p:nvPr>
            <p:ph idx="4294967295" type="title"/>
          </p:nvPr>
        </p:nvSpPr>
        <p:spPr>
          <a:xfrm>
            <a:off x="7272284" y="3417879"/>
            <a:ext cx="1210500" cy="11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Teamwork</a:t>
            </a:r>
            <a:endParaRPr sz="1200">
              <a:solidFill>
                <a:schemeClr val="dk1"/>
              </a:solidFill>
            </a:endParaRPr>
          </a:p>
        </p:txBody>
      </p:sp>
      <p:sp>
        <p:nvSpPr>
          <p:cNvPr id="13868" name="Google Shape;13868;p77"/>
          <p:cNvSpPr txBox="1"/>
          <p:nvPr>
            <p:ph idx="4294967295" type="subTitle"/>
          </p:nvPr>
        </p:nvSpPr>
        <p:spPr>
          <a:xfrm>
            <a:off x="652550" y="922563"/>
            <a:ext cx="7286400" cy="5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Game elements that are crucial for game success based on evolutionary factors </a:t>
            </a:r>
            <a:endParaRPr>
              <a:solidFill>
                <a:schemeClr val="lt1"/>
              </a:solidFill>
            </a:endParaRPr>
          </a:p>
          <a:p>
            <a:pPr indent="0" lvl="0" marL="0" rtl="0" algn="l">
              <a:spcBef>
                <a:spcPts val="1600"/>
              </a:spcBef>
              <a:spcAft>
                <a:spcPts val="1600"/>
              </a:spcAft>
              <a:buNone/>
            </a:pPr>
            <a:r>
              <a:t/>
            </a:r>
            <a:endParaRPr/>
          </a:p>
        </p:txBody>
      </p:sp>
      <p:sp>
        <p:nvSpPr>
          <p:cNvPr id="13869" name="Google Shape;13869;p77"/>
          <p:cNvSpPr txBox="1"/>
          <p:nvPr>
            <p:ph idx="4294967295" type="title"/>
          </p:nvPr>
        </p:nvSpPr>
        <p:spPr>
          <a:xfrm>
            <a:off x="4262225" y="2487595"/>
            <a:ext cx="1210500" cy="6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rPr>
              <a:t>Random</a:t>
            </a:r>
            <a:endParaRPr sz="1200">
              <a:solidFill>
                <a:schemeClr val="accent6"/>
              </a:solidFill>
            </a:endParaRPr>
          </a:p>
          <a:p>
            <a:pPr indent="0" lvl="0" marL="0" rtl="0" algn="l">
              <a:spcBef>
                <a:spcPts val="0"/>
              </a:spcBef>
              <a:spcAft>
                <a:spcPts val="0"/>
              </a:spcAft>
              <a:buNone/>
            </a:pPr>
            <a:r>
              <a:rPr lang="en" sz="1200">
                <a:solidFill>
                  <a:schemeClr val="accent6"/>
                </a:solidFill>
              </a:rPr>
              <a:t>Puzzle</a:t>
            </a:r>
            <a:endParaRPr sz="1200">
              <a:solidFill>
                <a:schemeClr val="accent6"/>
              </a:solidFill>
            </a:endParaRPr>
          </a:p>
          <a:p>
            <a:pPr indent="0" lvl="0" marL="0" rtl="0" algn="l">
              <a:spcBef>
                <a:spcPts val="0"/>
              </a:spcBef>
              <a:spcAft>
                <a:spcPts val="0"/>
              </a:spcAft>
              <a:buNone/>
            </a:pPr>
            <a:r>
              <a:rPr lang="en" sz="1200">
                <a:solidFill>
                  <a:schemeClr val="accent6"/>
                </a:solidFill>
              </a:rPr>
              <a:t>RNG</a:t>
            </a:r>
            <a:endParaRPr sz="1200">
              <a:solidFill>
                <a:schemeClr val="accent6"/>
              </a:solidFill>
            </a:endParaRPr>
          </a:p>
        </p:txBody>
      </p:sp>
      <p:sp>
        <p:nvSpPr>
          <p:cNvPr id="13870" name="Google Shape;13870;p77"/>
          <p:cNvSpPr txBox="1"/>
          <p:nvPr>
            <p:ph idx="4294967295" type="title"/>
          </p:nvPr>
        </p:nvSpPr>
        <p:spPr>
          <a:xfrm>
            <a:off x="5766988" y="2342120"/>
            <a:ext cx="1210500" cy="6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rPr>
              <a:t>Competition</a:t>
            </a:r>
            <a:endParaRPr sz="1200">
              <a:solidFill>
                <a:schemeClr val="accent6"/>
              </a:solidFill>
            </a:endParaRPr>
          </a:p>
          <a:p>
            <a:pPr indent="0" lvl="0" marL="0" rtl="0" algn="l">
              <a:spcBef>
                <a:spcPts val="0"/>
              </a:spcBef>
              <a:spcAft>
                <a:spcPts val="0"/>
              </a:spcAft>
              <a:buNone/>
            </a:pPr>
            <a:r>
              <a:rPr lang="en" sz="1200">
                <a:solidFill>
                  <a:schemeClr val="accent6"/>
                </a:solidFill>
              </a:rPr>
              <a:t>Combat </a:t>
            </a:r>
            <a:endParaRPr sz="1200">
              <a:solidFill>
                <a:schemeClr val="accent6"/>
              </a:solidFill>
            </a:endParaRPr>
          </a:p>
          <a:p>
            <a:pPr indent="0" lvl="0" marL="0" rtl="0" algn="l">
              <a:spcBef>
                <a:spcPts val="0"/>
              </a:spcBef>
              <a:spcAft>
                <a:spcPts val="0"/>
              </a:spcAft>
              <a:buNone/>
            </a:pPr>
            <a:r>
              <a:t/>
            </a:r>
            <a:endParaRPr sz="1200">
              <a:solidFill>
                <a:schemeClr val="accent6"/>
              </a:solidFill>
            </a:endParaRPr>
          </a:p>
        </p:txBody>
      </p:sp>
      <p:sp>
        <p:nvSpPr>
          <p:cNvPr id="13871" name="Google Shape;13871;p77"/>
          <p:cNvSpPr txBox="1"/>
          <p:nvPr>
            <p:ph idx="4294967295" type="title"/>
          </p:nvPr>
        </p:nvSpPr>
        <p:spPr>
          <a:xfrm>
            <a:off x="7271850" y="2264402"/>
            <a:ext cx="1210500" cy="9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rPr>
              <a:t>Puzzle </a:t>
            </a:r>
            <a:endParaRPr sz="1200">
              <a:solidFill>
                <a:schemeClr val="accent6"/>
              </a:solidFill>
            </a:endParaRPr>
          </a:p>
          <a:p>
            <a:pPr indent="0" lvl="0" marL="0" rtl="0" algn="l">
              <a:spcBef>
                <a:spcPts val="0"/>
              </a:spcBef>
              <a:spcAft>
                <a:spcPts val="0"/>
              </a:spcAft>
              <a:buNone/>
            </a:pPr>
            <a:r>
              <a:rPr lang="en" sz="1200">
                <a:solidFill>
                  <a:schemeClr val="accent6"/>
                </a:solidFill>
              </a:rPr>
              <a:t>Exploration</a:t>
            </a:r>
            <a:endParaRPr sz="1200">
              <a:solidFill>
                <a:schemeClr val="accent6"/>
              </a:solidFill>
            </a:endParaRPr>
          </a:p>
          <a:p>
            <a:pPr indent="0" lvl="0" marL="0" rtl="0" algn="l">
              <a:spcBef>
                <a:spcPts val="0"/>
              </a:spcBef>
              <a:spcAft>
                <a:spcPts val="0"/>
              </a:spcAft>
              <a:buNone/>
            </a:pPr>
            <a:r>
              <a:rPr lang="en" sz="1200">
                <a:solidFill>
                  <a:schemeClr val="accent6"/>
                </a:solidFill>
              </a:rPr>
              <a:t>Visuals</a:t>
            </a:r>
            <a:endParaRPr sz="1200">
              <a:solidFill>
                <a:schemeClr val="accent6"/>
              </a:solidFill>
            </a:endParaRPr>
          </a:p>
          <a:p>
            <a:pPr indent="0" lvl="0" marL="0" rtl="0" algn="l">
              <a:spcBef>
                <a:spcPts val="0"/>
              </a:spcBef>
              <a:spcAft>
                <a:spcPts val="0"/>
              </a:spcAft>
              <a:buNone/>
            </a:pPr>
            <a:r>
              <a:rPr lang="en" sz="1200">
                <a:solidFill>
                  <a:schemeClr val="accent6"/>
                </a:solidFill>
              </a:rPr>
              <a:t>Mechanics</a:t>
            </a:r>
            <a:endParaRPr sz="1200">
              <a:solidFill>
                <a:schemeClr val="accent6"/>
              </a:solidFill>
            </a:endParaRPr>
          </a:p>
          <a:p>
            <a:pPr indent="0" lvl="0" marL="0" rtl="0" algn="l">
              <a:spcBef>
                <a:spcPts val="0"/>
              </a:spcBef>
              <a:spcAft>
                <a:spcPts val="0"/>
              </a:spcAft>
              <a:buNone/>
            </a:pPr>
            <a:r>
              <a:t/>
            </a:r>
            <a:endParaRPr sz="1200">
              <a:solidFill>
                <a:schemeClr val="accent6"/>
              </a:solidFill>
            </a:endParaRPr>
          </a:p>
        </p:txBody>
      </p:sp>
      <p:sp>
        <p:nvSpPr>
          <p:cNvPr id="13872" name="Google Shape;13872;p77"/>
          <p:cNvSpPr txBox="1"/>
          <p:nvPr>
            <p:ph idx="4294967295" type="title"/>
          </p:nvPr>
        </p:nvSpPr>
        <p:spPr>
          <a:xfrm>
            <a:off x="7272225" y="3851602"/>
            <a:ext cx="1210500" cy="9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rPr>
              <a:t>Co-op </a:t>
            </a:r>
            <a:endParaRPr sz="1200">
              <a:solidFill>
                <a:schemeClr val="accent6"/>
              </a:solidFill>
            </a:endParaRPr>
          </a:p>
          <a:p>
            <a:pPr indent="0" lvl="0" marL="0" rtl="0" algn="l">
              <a:spcBef>
                <a:spcPts val="0"/>
              </a:spcBef>
              <a:spcAft>
                <a:spcPts val="0"/>
              </a:spcAft>
              <a:buNone/>
            </a:pPr>
            <a:r>
              <a:rPr lang="en" sz="1200">
                <a:solidFill>
                  <a:schemeClr val="accent6"/>
                </a:solidFill>
              </a:rPr>
              <a:t>Plot</a:t>
            </a:r>
            <a:endParaRPr sz="1200">
              <a:solidFill>
                <a:schemeClr val="accent6"/>
              </a:solidFill>
            </a:endParaRPr>
          </a:p>
          <a:p>
            <a:pPr indent="0" lvl="0" marL="0" rtl="0" algn="l">
              <a:spcBef>
                <a:spcPts val="0"/>
              </a:spcBef>
              <a:spcAft>
                <a:spcPts val="0"/>
              </a:spcAft>
              <a:buNone/>
            </a:pPr>
            <a:r>
              <a:rPr lang="en" sz="1200">
                <a:solidFill>
                  <a:schemeClr val="accent6"/>
                </a:solidFill>
              </a:rPr>
              <a:t>Combat</a:t>
            </a:r>
            <a:endParaRPr sz="1200">
              <a:solidFill>
                <a:schemeClr val="accent6"/>
              </a:solidFill>
            </a:endParaRPr>
          </a:p>
          <a:p>
            <a:pPr indent="0" lvl="0" marL="0" rtl="0" algn="l">
              <a:spcBef>
                <a:spcPts val="0"/>
              </a:spcBef>
              <a:spcAft>
                <a:spcPts val="0"/>
              </a:spcAft>
              <a:buNone/>
            </a:pPr>
            <a:r>
              <a:t/>
            </a:r>
            <a:endParaRPr sz="1200">
              <a:solidFill>
                <a:schemeClr val="accent6"/>
              </a:solidFill>
            </a:endParaRPr>
          </a:p>
        </p:txBody>
      </p:sp>
      <p:sp>
        <p:nvSpPr>
          <p:cNvPr id="13873" name="Google Shape;13873;p77"/>
          <p:cNvSpPr txBox="1"/>
          <p:nvPr>
            <p:ph idx="4294967295" type="title"/>
          </p:nvPr>
        </p:nvSpPr>
        <p:spPr>
          <a:xfrm>
            <a:off x="5738588" y="3917252"/>
            <a:ext cx="1210500" cy="9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rPr>
              <a:t>Competition</a:t>
            </a:r>
            <a:endParaRPr sz="1200">
              <a:solidFill>
                <a:schemeClr val="accent6"/>
              </a:solidFill>
            </a:endParaRPr>
          </a:p>
          <a:p>
            <a:pPr indent="0" lvl="0" marL="0" rtl="0" algn="l">
              <a:spcBef>
                <a:spcPts val="0"/>
              </a:spcBef>
              <a:spcAft>
                <a:spcPts val="0"/>
              </a:spcAft>
              <a:buNone/>
            </a:pPr>
            <a:r>
              <a:t/>
            </a:r>
            <a:endParaRPr sz="1200">
              <a:solidFill>
                <a:schemeClr val="accent6"/>
              </a:solidFill>
            </a:endParaRPr>
          </a:p>
        </p:txBody>
      </p:sp>
      <p:sp>
        <p:nvSpPr>
          <p:cNvPr id="13874" name="Google Shape;13874;p77"/>
          <p:cNvSpPr txBox="1"/>
          <p:nvPr>
            <p:ph idx="4294967295" type="title"/>
          </p:nvPr>
        </p:nvSpPr>
        <p:spPr>
          <a:xfrm>
            <a:off x="4204713" y="3783427"/>
            <a:ext cx="1210500" cy="9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rPr>
              <a:t>Puzzle </a:t>
            </a:r>
            <a:endParaRPr sz="1200">
              <a:solidFill>
                <a:schemeClr val="accent6"/>
              </a:solidFill>
            </a:endParaRPr>
          </a:p>
          <a:p>
            <a:pPr indent="0" lvl="0" marL="0" rtl="0" algn="l">
              <a:spcBef>
                <a:spcPts val="0"/>
              </a:spcBef>
              <a:spcAft>
                <a:spcPts val="0"/>
              </a:spcAft>
              <a:buNone/>
            </a:pPr>
            <a:r>
              <a:t/>
            </a:r>
            <a:endParaRPr sz="1200">
              <a:solidFill>
                <a:schemeClr val="accent6"/>
              </a:solidFill>
            </a:endParaRPr>
          </a:p>
          <a:p>
            <a:pPr indent="0" lvl="0" marL="0" rtl="0" algn="l">
              <a:spcBef>
                <a:spcPts val="0"/>
              </a:spcBef>
              <a:spcAft>
                <a:spcPts val="0"/>
              </a:spcAft>
              <a:buNone/>
            </a:pPr>
            <a:r>
              <a:t/>
            </a:r>
            <a:endParaRPr sz="1200">
              <a:solidFill>
                <a:schemeClr val="accent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8" name="Shape 13878"/>
        <p:cNvGrpSpPr/>
        <p:nvPr/>
      </p:nvGrpSpPr>
      <p:grpSpPr>
        <a:xfrm>
          <a:off x="0" y="0"/>
          <a:ext cx="0" cy="0"/>
          <a:chOff x="0" y="0"/>
          <a:chExt cx="0" cy="0"/>
        </a:xfrm>
      </p:grpSpPr>
      <p:sp>
        <p:nvSpPr>
          <p:cNvPr id="13879" name="Google Shape;13879;p78"/>
          <p:cNvSpPr txBox="1"/>
          <p:nvPr>
            <p:ph idx="2" type="title"/>
          </p:nvPr>
        </p:nvSpPr>
        <p:spPr>
          <a:xfrm>
            <a:off x="1198450" y="931225"/>
            <a:ext cx="2843700" cy="3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Game Loop Development</a:t>
            </a:r>
            <a:endParaRPr/>
          </a:p>
        </p:txBody>
      </p:sp>
      <p:sp>
        <p:nvSpPr>
          <p:cNvPr id="13880" name="Google Shape;13880;p78"/>
          <p:cNvSpPr txBox="1"/>
          <p:nvPr>
            <p:ph type="title"/>
          </p:nvPr>
        </p:nvSpPr>
        <p:spPr>
          <a:xfrm>
            <a:off x="5031750" y="2113800"/>
            <a:ext cx="4007400" cy="14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1350">
                <a:solidFill>
                  <a:schemeClr val="lt1"/>
                </a:solidFill>
                <a:latin typeface="Arial"/>
                <a:ea typeface="Arial"/>
                <a:cs typeface="Arial"/>
                <a:sym typeface="Arial"/>
              </a:rPr>
              <a:t>"In Halo 1, there was maybe 30 seconds of fun that happened over and over and over and over again. And so, if you can get 30 seconds of fun, you can pretty much stretch that out to be an entire game."</a:t>
            </a:r>
            <a:endParaRPr i="1" sz="1350">
              <a:solidFill>
                <a:schemeClr val="lt1"/>
              </a:solidFill>
              <a:latin typeface="Arial"/>
              <a:ea typeface="Arial"/>
              <a:cs typeface="Arial"/>
              <a:sym typeface="Arial"/>
            </a:endParaRPr>
          </a:p>
          <a:p>
            <a:pPr indent="-314325" lvl="0" marL="457200" rtl="0" algn="ctr">
              <a:spcBef>
                <a:spcPts val="0"/>
              </a:spcBef>
              <a:spcAft>
                <a:spcPts val="0"/>
              </a:spcAft>
              <a:buClr>
                <a:schemeClr val="lt1"/>
              </a:buClr>
              <a:buSzPts val="1350"/>
              <a:buFont typeface="Arial"/>
              <a:buChar char="-"/>
            </a:pPr>
            <a:r>
              <a:rPr i="1" lang="en" sz="1350">
                <a:solidFill>
                  <a:schemeClr val="lt1"/>
                </a:solidFill>
                <a:latin typeface="Arial"/>
                <a:ea typeface="Arial"/>
                <a:cs typeface="Arial"/>
                <a:sym typeface="Arial"/>
              </a:rPr>
              <a:t>Jaime Griesemer</a:t>
            </a:r>
            <a:endParaRPr i="1" sz="1350">
              <a:solidFill>
                <a:schemeClr val="lt1"/>
              </a:solidFill>
              <a:latin typeface="Arial"/>
              <a:ea typeface="Arial"/>
              <a:cs typeface="Arial"/>
              <a:sym typeface="Arial"/>
            </a:endParaRPr>
          </a:p>
          <a:p>
            <a:pPr indent="0" lvl="0" marL="0" rtl="0" algn="ctr">
              <a:spcBef>
                <a:spcPts val="0"/>
              </a:spcBef>
              <a:spcAft>
                <a:spcPts val="0"/>
              </a:spcAft>
              <a:buNone/>
            </a:pPr>
            <a:r>
              <a:rPr i="1" lang="en" sz="1350" u="sng">
                <a:solidFill>
                  <a:schemeClr val="hlink"/>
                </a:solidFill>
                <a:latin typeface="Arial"/>
                <a:ea typeface="Arial"/>
                <a:cs typeface="Arial"/>
                <a:sym typeface="Arial"/>
                <a:hlinkClick r:id="rId3"/>
              </a:rPr>
              <a:t>Source</a:t>
            </a:r>
            <a:endParaRPr i="1" sz="1350">
              <a:solidFill>
                <a:schemeClr val="lt1"/>
              </a:solidFill>
              <a:latin typeface="Arial"/>
              <a:ea typeface="Arial"/>
              <a:cs typeface="Arial"/>
              <a:sym typeface="Arial"/>
            </a:endParaRPr>
          </a:p>
          <a:p>
            <a:pPr indent="0" lvl="0" marL="0" rtl="0" algn="ctr">
              <a:spcBef>
                <a:spcPts val="0"/>
              </a:spcBef>
              <a:spcAft>
                <a:spcPts val="0"/>
              </a:spcAft>
              <a:buNone/>
            </a:pPr>
            <a:r>
              <a:t/>
            </a:r>
            <a:endParaRPr i="1" sz="1350">
              <a:solidFill>
                <a:schemeClr val="lt1"/>
              </a:solidFill>
              <a:latin typeface="Arial"/>
              <a:ea typeface="Arial"/>
              <a:cs typeface="Arial"/>
              <a:sym typeface="Arial"/>
            </a:endParaRPr>
          </a:p>
          <a:p>
            <a:pPr indent="0" lvl="0" marL="0" rtl="0" algn="ctr">
              <a:spcBef>
                <a:spcPts val="0"/>
              </a:spcBef>
              <a:spcAft>
                <a:spcPts val="0"/>
              </a:spcAft>
              <a:buNone/>
            </a:pPr>
            <a:r>
              <a:rPr i="1" lang="en" sz="1350">
                <a:solidFill>
                  <a:schemeClr val="lt1"/>
                </a:solidFill>
                <a:latin typeface="Arial"/>
                <a:ea typeface="Arial"/>
                <a:cs typeface="Arial"/>
                <a:sym typeface="Arial"/>
              </a:rPr>
              <a:t>4:20-14:00</a:t>
            </a:r>
            <a:endParaRPr i="1" sz="1350">
              <a:solidFill>
                <a:schemeClr val="lt1"/>
              </a:solidFill>
              <a:latin typeface="Arial"/>
              <a:ea typeface="Arial"/>
              <a:cs typeface="Arial"/>
              <a:sym typeface="Arial"/>
            </a:endParaRPr>
          </a:p>
        </p:txBody>
      </p:sp>
      <p:grpSp>
        <p:nvGrpSpPr>
          <p:cNvPr id="13881" name="Google Shape;13881;p78"/>
          <p:cNvGrpSpPr/>
          <p:nvPr/>
        </p:nvGrpSpPr>
        <p:grpSpPr>
          <a:xfrm>
            <a:off x="3884574" y="791420"/>
            <a:ext cx="1808303" cy="581650"/>
            <a:chOff x="3225323" y="1006420"/>
            <a:chExt cx="1808303" cy="581650"/>
          </a:xfrm>
        </p:grpSpPr>
        <p:grpSp>
          <p:nvGrpSpPr>
            <p:cNvPr id="13882" name="Google Shape;13882;p78"/>
            <p:cNvGrpSpPr/>
            <p:nvPr/>
          </p:nvGrpSpPr>
          <p:grpSpPr>
            <a:xfrm>
              <a:off x="3225323" y="1006420"/>
              <a:ext cx="436703" cy="581650"/>
              <a:chOff x="4001875" y="3091375"/>
              <a:chExt cx="334075" cy="444925"/>
            </a:xfrm>
          </p:grpSpPr>
          <p:sp>
            <p:nvSpPr>
              <p:cNvPr id="13883" name="Google Shape;13883;p78"/>
              <p:cNvSpPr/>
              <p:nvPr/>
            </p:nvSpPr>
            <p:spPr>
              <a:xfrm>
                <a:off x="4057600" y="309137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4" name="Google Shape;13884;p78"/>
              <p:cNvSpPr/>
              <p:nvPr/>
            </p:nvSpPr>
            <p:spPr>
              <a:xfrm>
                <a:off x="4113025" y="309137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5" name="Google Shape;13885;p78"/>
              <p:cNvSpPr/>
              <p:nvPr/>
            </p:nvSpPr>
            <p:spPr>
              <a:xfrm>
                <a:off x="4168750" y="309137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6" name="Google Shape;13886;p78"/>
              <p:cNvSpPr/>
              <p:nvPr/>
            </p:nvSpPr>
            <p:spPr>
              <a:xfrm>
                <a:off x="4224475" y="309137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7" name="Google Shape;13887;p78"/>
              <p:cNvSpPr/>
              <p:nvPr/>
            </p:nvSpPr>
            <p:spPr>
              <a:xfrm>
                <a:off x="4113025" y="3147100"/>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8" name="Google Shape;13888;p78"/>
              <p:cNvSpPr/>
              <p:nvPr/>
            </p:nvSpPr>
            <p:spPr>
              <a:xfrm>
                <a:off x="4168750" y="3147100"/>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9" name="Google Shape;13889;p78"/>
              <p:cNvSpPr/>
              <p:nvPr/>
            </p:nvSpPr>
            <p:spPr>
              <a:xfrm>
                <a:off x="4113025" y="3202825"/>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0" name="Google Shape;13890;p78"/>
              <p:cNvSpPr/>
              <p:nvPr/>
            </p:nvSpPr>
            <p:spPr>
              <a:xfrm>
                <a:off x="4168750" y="3202825"/>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1" name="Google Shape;13891;p78"/>
              <p:cNvSpPr/>
              <p:nvPr/>
            </p:nvSpPr>
            <p:spPr>
              <a:xfrm>
                <a:off x="4057600" y="3257950"/>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2" name="Google Shape;13892;p78"/>
              <p:cNvSpPr/>
              <p:nvPr/>
            </p:nvSpPr>
            <p:spPr>
              <a:xfrm>
                <a:off x="4113025" y="3257950"/>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3" name="Google Shape;13893;p78"/>
              <p:cNvSpPr/>
              <p:nvPr/>
            </p:nvSpPr>
            <p:spPr>
              <a:xfrm>
                <a:off x="4168750" y="325795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4" name="Google Shape;13894;p78"/>
              <p:cNvSpPr/>
              <p:nvPr/>
            </p:nvSpPr>
            <p:spPr>
              <a:xfrm>
                <a:off x="4224475" y="325795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5" name="Google Shape;13895;p78"/>
              <p:cNvSpPr/>
              <p:nvPr/>
            </p:nvSpPr>
            <p:spPr>
              <a:xfrm>
                <a:off x="4001875" y="3313975"/>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6" name="Google Shape;13896;p78"/>
              <p:cNvSpPr/>
              <p:nvPr/>
            </p:nvSpPr>
            <p:spPr>
              <a:xfrm>
                <a:off x="4057600" y="331397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7" name="Google Shape;13897;p78"/>
              <p:cNvSpPr/>
              <p:nvPr/>
            </p:nvSpPr>
            <p:spPr>
              <a:xfrm>
                <a:off x="4113025" y="331397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8" name="Google Shape;13898;p78"/>
              <p:cNvSpPr/>
              <p:nvPr/>
            </p:nvSpPr>
            <p:spPr>
              <a:xfrm>
                <a:off x="4168750" y="331397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9" name="Google Shape;13899;p78"/>
              <p:cNvSpPr/>
              <p:nvPr/>
            </p:nvSpPr>
            <p:spPr>
              <a:xfrm>
                <a:off x="4224475" y="331397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0" name="Google Shape;13900;p78"/>
              <p:cNvSpPr/>
              <p:nvPr/>
            </p:nvSpPr>
            <p:spPr>
              <a:xfrm>
                <a:off x="4280200" y="3313975"/>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1" name="Google Shape;13901;p78"/>
              <p:cNvSpPr/>
              <p:nvPr/>
            </p:nvSpPr>
            <p:spPr>
              <a:xfrm>
                <a:off x="4001875" y="336970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2" name="Google Shape;13902;p78"/>
              <p:cNvSpPr/>
              <p:nvPr/>
            </p:nvSpPr>
            <p:spPr>
              <a:xfrm>
                <a:off x="4057600" y="336970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3" name="Google Shape;13903;p78"/>
              <p:cNvSpPr/>
              <p:nvPr/>
            </p:nvSpPr>
            <p:spPr>
              <a:xfrm>
                <a:off x="4113025" y="3369700"/>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4" name="Google Shape;13904;p78"/>
              <p:cNvSpPr/>
              <p:nvPr/>
            </p:nvSpPr>
            <p:spPr>
              <a:xfrm>
                <a:off x="4168750" y="336970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5" name="Google Shape;13905;p78"/>
              <p:cNvSpPr/>
              <p:nvPr/>
            </p:nvSpPr>
            <p:spPr>
              <a:xfrm>
                <a:off x="4224475" y="3369700"/>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6" name="Google Shape;13906;p78"/>
              <p:cNvSpPr/>
              <p:nvPr/>
            </p:nvSpPr>
            <p:spPr>
              <a:xfrm>
                <a:off x="4280200" y="3369700"/>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7" name="Google Shape;13907;p78"/>
              <p:cNvSpPr/>
              <p:nvPr/>
            </p:nvSpPr>
            <p:spPr>
              <a:xfrm>
                <a:off x="4057600" y="3425425"/>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8" name="Google Shape;13908;p78"/>
              <p:cNvSpPr/>
              <p:nvPr/>
            </p:nvSpPr>
            <p:spPr>
              <a:xfrm>
                <a:off x="4113025" y="342542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9" name="Google Shape;13909;p78"/>
              <p:cNvSpPr/>
              <p:nvPr/>
            </p:nvSpPr>
            <p:spPr>
              <a:xfrm>
                <a:off x="4168750" y="342542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0" name="Google Shape;13910;p78"/>
              <p:cNvSpPr/>
              <p:nvPr/>
            </p:nvSpPr>
            <p:spPr>
              <a:xfrm>
                <a:off x="4224475" y="3425425"/>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1" name="Google Shape;13911;p78"/>
              <p:cNvSpPr/>
              <p:nvPr/>
            </p:nvSpPr>
            <p:spPr>
              <a:xfrm>
                <a:off x="4113025" y="348055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2" name="Google Shape;13912;p78"/>
              <p:cNvSpPr/>
              <p:nvPr/>
            </p:nvSpPr>
            <p:spPr>
              <a:xfrm>
                <a:off x="4168750" y="3480550"/>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3" name="Google Shape;13913;p78"/>
            <p:cNvGrpSpPr/>
            <p:nvPr/>
          </p:nvGrpSpPr>
          <p:grpSpPr>
            <a:xfrm>
              <a:off x="3911123" y="1006420"/>
              <a:ext cx="436703" cy="581650"/>
              <a:chOff x="4001875" y="3091375"/>
              <a:chExt cx="334075" cy="444925"/>
            </a:xfrm>
          </p:grpSpPr>
          <p:sp>
            <p:nvSpPr>
              <p:cNvPr id="13914" name="Google Shape;13914;p78"/>
              <p:cNvSpPr/>
              <p:nvPr/>
            </p:nvSpPr>
            <p:spPr>
              <a:xfrm>
                <a:off x="4057600" y="309137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5" name="Google Shape;13915;p78"/>
              <p:cNvSpPr/>
              <p:nvPr/>
            </p:nvSpPr>
            <p:spPr>
              <a:xfrm>
                <a:off x="4113025" y="309137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6" name="Google Shape;13916;p78"/>
              <p:cNvSpPr/>
              <p:nvPr/>
            </p:nvSpPr>
            <p:spPr>
              <a:xfrm>
                <a:off x="4168750" y="309137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7" name="Google Shape;13917;p78"/>
              <p:cNvSpPr/>
              <p:nvPr/>
            </p:nvSpPr>
            <p:spPr>
              <a:xfrm>
                <a:off x="4224475" y="309137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8" name="Google Shape;13918;p78"/>
              <p:cNvSpPr/>
              <p:nvPr/>
            </p:nvSpPr>
            <p:spPr>
              <a:xfrm>
                <a:off x="4113025" y="3147100"/>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9" name="Google Shape;13919;p78"/>
              <p:cNvSpPr/>
              <p:nvPr/>
            </p:nvSpPr>
            <p:spPr>
              <a:xfrm>
                <a:off x="4168750" y="3147100"/>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0" name="Google Shape;13920;p78"/>
              <p:cNvSpPr/>
              <p:nvPr/>
            </p:nvSpPr>
            <p:spPr>
              <a:xfrm>
                <a:off x="4113025" y="3202825"/>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1" name="Google Shape;13921;p78"/>
              <p:cNvSpPr/>
              <p:nvPr/>
            </p:nvSpPr>
            <p:spPr>
              <a:xfrm>
                <a:off x="4168750" y="3202825"/>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2" name="Google Shape;13922;p78"/>
              <p:cNvSpPr/>
              <p:nvPr/>
            </p:nvSpPr>
            <p:spPr>
              <a:xfrm>
                <a:off x="4057600" y="3257950"/>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3" name="Google Shape;13923;p78"/>
              <p:cNvSpPr/>
              <p:nvPr/>
            </p:nvSpPr>
            <p:spPr>
              <a:xfrm>
                <a:off x="4113025" y="3257950"/>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4" name="Google Shape;13924;p78"/>
              <p:cNvSpPr/>
              <p:nvPr/>
            </p:nvSpPr>
            <p:spPr>
              <a:xfrm>
                <a:off x="4168750" y="325795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5" name="Google Shape;13925;p78"/>
              <p:cNvSpPr/>
              <p:nvPr/>
            </p:nvSpPr>
            <p:spPr>
              <a:xfrm>
                <a:off x="4224475" y="325795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6" name="Google Shape;13926;p78"/>
              <p:cNvSpPr/>
              <p:nvPr/>
            </p:nvSpPr>
            <p:spPr>
              <a:xfrm>
                <a:off x="4001875" y="3313975"/>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7" name="Google Shape;13927;p78"/>
              <p:cNvSpPr/>
              <p:nvPr/>
            </p:nvSpPr>
            <p:spPr>
              <a:xfrm>
                <a:off x="4057600" y="331397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8" name="Google Shape;13928;p78"/>
              <p:cNvSpPr/>
              <p:nvPr/>
            </p:nvSpPr>
            <p:spPr>
              <a:xfrm>
                <a:off x="4113025" y="331397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9" name="Google Shape;13929;p78"/>
              <p:cNvSpPr/>
              <p:nvPr/>
            </p:nvSpPr>
            <p:spPr>
              <a:xfrm>
                <a:off x="4168750" y="331397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0" name="Google Shape;13930;p78"/>
              <p:cNvSpPr/>
              <p:nvPr/>
            </p:nvSpPr>
            <p:spPr>
              <a:xfrm>
                <a:off x="4224475" y="331397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1" name="Google Shape;13931;p78"/>
              <p:cNvSpPr/>
              <p:nvPr/>
            </p:nvSpPr>
            <p:spPr>
              <a:xfrm>
                <a:off x="4280200" y="3313975"/>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2" name="Google Shape;13932;p78"/>
              <p:cNvSpPr/>
              <p:nvPr/>
            </p:nvSpPr>
            <p:spPr>
              <a:xfrm>
                <a:off x="4001875" y="336970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3" name="Google Shape;13933;p78"/>
              <p:cNvSpPr/>
              <p:nvPr/>
            </p:nvSpPr>
            <p:spPr>
              <a:xfrm>
                <a:off x="4057600" y="336970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4" name="Google Shape;13934;p78"/>
              <p:cNvSpPr/>
              <p:nvPr/>
            </p:nvSpPr>
            <p:spPr>
              <a:xfrm>
                <a:off x="4113025" y="3369700"/>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5" name="Google Shape;13935;p78"/>
              <p:cNvSpPr/>
              <p:nvPr/>
            </p:nvSpPr>
            <p:spPr>
              <a:xfrm>
                <a:off x="4168750" y="336970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6" name="Google Shape;13936;p78"/>
              <p:cNvSpPr/>
              <p:nvPr/>
            </p:nvSpPr>
            <p:spPr>
              <a:xfrm>
                <a:off x="4224475" y="3369700"/>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7" name="Google Shape;13937;p78"/>
              <p:cNvSpPr/>
              <p:nvPr/>
            </p:nvSpPr>
            <p:spPr>
              <a:xfrm>
                <a:off x="4280200" y="3369700"/>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8" name="Google Shape;13938;p78"/>
              <p:cNvSpPr/>
              <p:nvPr/>
            </p:nvSpPr>
            <p:spPr>
              <a:xfrm>
                <a:off x="4057600" y="3425425"/>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9" name="Google Shape;13939;p78"/>
              <p:cNvSpPr/>
              <p:nvPr/>
            </p:nvSpPr>
            <p:spPr>
              <a:xfrm>
                <a:off x="4113025" y="342542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0" name="Google Shape;13940;p78"/>
              <p:cNvSpPr/>
              <p:nvPr/>
            </p:nvSpPr>
            <p:spPr>
              <a:xfrm>
                <a:off x="4168750" y="342542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1" name="Google Shape;13941;p78"/>
              <p:cNvSpPr/>
              <p:nvPr/>
            </p:nvSpPr>
            <p:spPr>
              <a:xfrm>
                <a:off x="4224475" y="3425425"/>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2" name="Google Shape;13942;p78"/>
              <p:cNvSpPr/>
              <p:nvPr/>
            </p:nvSpPr>
            <p:spPr>
              <a:xfrm>
                <a:off x="4113025" y="348055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3" name="Google Shape;13943;p78"/>
              <p:cNvSpPr/>
              <p:nvPr/>
            </p:nvSpPr>
            <p:spPr>
              <a:xfrm>
                <a:off x="4168750" y="3480550"/>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4" name="Google Shape;13944;p78"/>
            <p:cNvGrpSpPr/>
            <p:nvPr/>
          </p:nvGrpSpPr>
          <p:grpSpPr>
            <a:xfrm>
              <a:off x="4596923" y="1006420"/>
              <a:ext cx="436703" cy="581650"/>
              <a:chOff x="4001875" y="3091375"/>
              <a:chExt cx="334075" cy="444925"/>
            </a:xfrm>
          </p:grpSpPr>
          <p:sp>
            <p:nvSpPr>
              <p:cNvPr id="13945" name="Google Shape;13945;p78"/>
              <p:cNvSpPr/>
              <p:nvPr/>
            </p:nvSpPr>
            <p:spPr>
              <a:xfrm>
                <a:off x="4057600" y="309137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6" name="Google Shape;13946;p78"/>
              <p:cNvSpPr/>
              <p:nvPr/>
            </p:nvSpPr>
            <p:spPr>
              <a:xfrm>
                <a:off x="4113025" y="309137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7" name="Google Shape;13947;p78"/>
              <p:cNvSpPr/>
              <p:nvPr/>
            </p:nvSpPr>
            <p:spPr>
              <a:xfrm>
                <a:off x="4168750" y="309137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8" name="Google Shape;13948;p78"/>
              <p:cNvSpPr/>
              <p:nvPr/>
            </p:nvSpPr>
            <p:spPr>
              <a:xfrm>
                <a:off x="4224475" y="309137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9" name="Google Shape;13949;p78"/>
              <p:cNvSpPr/>
              <p:nvPr/>
            </p:nvSpPr>
            <p:spPr>
              <a:xfrm>
                <a:off x="4113025" y="3147100"/>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0" name="Google Shape;13950;p78"/>
              <p:cNvSpPr/>
              <p:nvPr/>
            </p:nvSpPr>
            <p:spPr>
              <a:xfrm>
                <a:off x="4168750" y="3147100"/>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1" name="Google Shape;13951;p78"/>
              <p:cNvSpPr/>
              <p:nvPr/>
            </p:nvSpPr>
            <p:spPr>
              <a:xfrm>
                <a:off x="4113025" y="3202825"/>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2" name="Google Shape;13952;p78"/>
              <p:cNvSpPr/>
              <p:nvPr/>
            </p:nvSpPr>
            <p:spPr>
              <a:xfrm>
                <a:off x="4168750" y="3202825"/>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3" name="Google Shape;13953;p78"/>
              <p:cNvSpPr/>
              <p:nvPr/>
            </p:nvSpPr>
            <p:spPr>
              <a:xfrm>
                <a:off x="4057600" y="3257950"/>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4" name="Google Shape;13954;p78"/>
              <p:cNvSpPr/>
              <p:nvPr/>
            </p:nvSpPr>
            <p:spPr>
              <a:xfrm>
                <a:off x="4113025" y="3257950"/>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5" name="Google Shape;13955;p78"/>
              <p:cNvSpPr/>
              <p:nvPr/>
            </p:nvSpPr>
            <p:spPr>
              <a:xfrm>
                <a:off x="4168750" y="325795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6" name="Google Shape;13956;p78"/>
              <p:cNvSpPr/>
              <p:nvPr/>
            </p:nvSpPr>
            <p:spPr>
              <a:xfrm>
                <a:off x="4224475" y="325795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7" name="Google Shape;13957;p78"/>
              <p:cNvSpPr/>
              <p:nvPr/>
            </p:nvSpPr>
            <p:spPr>
              <a:xfrm>
                <a:off x="4001875" y="3313975"/>
                <a:ext cx="55750" cy="55750"/>
              </a:xfrm>
              <a:custGeom>
                <a:rect b="b" l="l" r="r" t="t"/>
                <a:pathLst>
                  <a:path extrusionOk="0" h="2230" w="2230">
                    <a:moveTo>
                      <a:pt x="0" y="1"/>
                    </a:moveTo>
                    <a:lnTo>
                      <a:pt x="0" y="2230"/>
                    </a:lnTo>
                    <a:lnTo>
                      <a:pt x="2229" y="2230"/>
                    </a:lnTo>
                    <a:lnTo>
                      <a:pt x="2229" y="1"/>
                    </a:lnTo>
                    <a:close/>
                  </a:path>
                </a:pathLst>
              </a:custGeom>
              <a:solidFill>
                <a:srgbClr val="E5A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8" name="Google Shape;13958;p78"/>
              <p:cNvSpPr/>
              <p:nvPr/>
            </p:nvSpPr>
            <p:spPr>
              <a:xfrm>
                <a:off x="4057600" y="3313975"/>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9" name="Google Shape;13959;p78"/>
              <p:cNvSpPr/>
              <p:nvPr/>
            </p:nvSpPr>
            <p:spPr>
              <a:xfrm>
                <a:off x="4113025" y="331397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0" name="Google Shape;13960;p78"/>
              <p:cNvSpPr/>
              <p:nvPr/>
            </p:nvSpPr>
            <p:spPr>
              <a:xfrm>
                <a:off x="4168750" y="331397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1" name="Google Shape;13961;p78"/>
              <p:cNvSpPr/>
              <p:nvPr/>
            </p:nvSpPr>
            <p:spPr>
              <a:xfrm>
                <a:off x="4224475" y="331397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2" name="Google Shape;13962;p78"/>
              <p:cNvSpPr/>
              <p:nvPr/>
            </p:nvSpPr>
            <p:spPr>
              <a:xfrm>
                <a:off x="4280200" y="3313975"/>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3" name="Google Shape;13963;p78"/>
              <p:cNvSpPr/>
              <p:nvPr/>
            </p:nvSpPr>
            <p:spPr>
              <a:xfrm>
                <a:off x="4001875" y="336970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4" name="Google Shape;13964;p78"/>
              <p:cNvSpPr/>
              <p:nvPr/>
            </p:nvSpPr>
            <p:spPr>
              <a:xfrm>
                <a:off x="4057600" y="336970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5" name="Google Shape;13965;p78"/>
              <p:cNvSpPr/>
              <p:nvPr/>
            </p:nvSpPr>
            <p:spPr>
              <a:xfrm>
                <a:off x="4113025" y="3369700"/>
                <a:ext cx="55750" cy="55750"/>
              </a:xfrm>
              <a:custGeom>
                <a:rect b="b" l="l" r="r" t="t"/>
                <a:pathLst>
                  <a:path extrusionOk="0" h="2230" w="2230">
                    <a:moveTo>
                      <a:pt x="0" y="1"/>
                    </a:moveTo>
                    <a:lnTo>
                      <a:pt x="0" y="2230"/>
                    </a:lnTo>
                    <a:lnTo>
                      <a:pt x="2229" y="2230"/>
                    </a:lnTo>
                    <a:lnTo>
                      <a:pt x="22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6" name="Google Shape;13966;p78"/>
              <p:cNvSpPr/>
              <p:nvPr/>
            </p:nvSpPr>
            <p:spPr>
              <a:xfrm>
                <a:off x="4168750" y="3369700"/>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7" name="Google Shape;13967;p78"/>
              <p:cNvSpPr/>
              <p:nvPr/>
            </p:nvSpPr>
            <p:spPr>
              <a:xfrm>
                <a:off x="4224475" y="3369700"/>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8" name="Google Shape;13968;p78"/>
              <p:cNvSpPr/>
              <p:nvPr/>
            </p:nvSpPr>
            <p:spPr>
              <a:xfrm>
                <a:off x="4280200" y="3369700"/>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9" name="Google Shape;13969;p78"/>
              <p:cNvSpPr/>
              <p:nvPr/>
            </p:nvSpPr>
            <p:spPr>
              <a:xfrm>
                <a:off x="4057600" y="3425425"/>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0" name="Google Shape;13970;p78"/>
              <p:cNvSpPr/>
              <p:nvPr/>
            </p:nvSpPr>
            <p:spPr>
              <a:xfrm>
                <a:off x="4113025" y="3425425"/>
                <a:ext cx="55750" cy="55750"/>
              </a:xfrm>
              <a:custGeom>
                <a:rect b="b" l="l" r="r" t="t"/>
                <a:pathLst>
                  <a:path extrusionOk="0" h="2230" w="2230">
                    <a:moveTo>
                      <a:pt x="0" y="1"/>
                    </a:moveTo>
                    <a:lnTo>
                      <a:pt x="0" y="2230"/>
                    </a:lnTo>
                    <a:lnTo>
                      <a:pt x="2229" y="2230"/>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1" name="Google Shape;13971;p78"/>
              <p:cNvSpPr/>
              <p:nvPr/>
            </p:nvSpPr>
            <p:spPr>
              <a:xfrm>
                <a:off x="4168750" y="3425425"/>
                <a:ext cx="55750" cy="55750"/>
              </a:xfrm>
              <a:custGeom>
                <a:rect b="b" l="l" r="r" t="t"/>
                <a:pathLst>
                  <a:path extrusionOk="0" h="2230" w="2230">
                    <a:moveTo>
                      <a:pt x="0" y="1"/>
                    </a:moveTo>
                    <a:lnTo>
                      <a:pt x="0" y="2230"/>
                    </a:lnTo>
                    <a:lnTo>
                      <a:pt x="2229" y="2230"/>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2" name="Google Shape;13972;p78"/>
              <p:cNvSpPr/>
              <p:nvPr/>
            </p:nvSpPr>
            <p:spPr>
              <a:xfrm>
                <a:off x="4224475" y="3425425"/>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3" name="Google Shape;13973;p78"/>
              <p:cNvSpPr/>
              <p:nvPr/>
            </p:nvSpPr>
            <p:spPr>
              <a:xfrm>
                <a:off x="4113025" y="3480550"/>
                <a:ext cx="55750" cy="55750"/>
              </a:xfrm>
              <a:custGeom>
                <a:rect b="b" l="l" r="r" t="t"/>
                <a:pathLst>
                  <a:path extrusionOk="0" h="2230" w="2230">
                    <a:moveTo>
                      <a:pt x="0" y="1"/>
                    </a:moveTo>
                    <a:lnTo>
                      <a:pt x="0" y="2230"/>
                    </a:lnTo>
                    <a:lnTo>
                      <a:pt x="2229" y="2230"/>
                    </a:lnTo>
                    <a:lnTo>
                      <a:pt x="2229" y="1"/>
                    </a:lnTo>
                    <a:close/>
                  </a:path>
                </a:pathLst>
              </a:custGeom>
              <a:solidFill>
                <a:srgbClr val="D888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4" name="Google Shape;13974;p78"/>
              <p:cNvSpPr/>
              <p:nvPr/>
            </p:nvSpPr>
            <p:spPr>
              <a:xfrm>
                <a:off x="4168750" y="3480550"/>
                <a:ext cx="55750" cy="55750"/>
              </a:xfrm>
              <a:custGeom>
                <a:rect b="b" l="l" r="r" t="t"/>
                <a:pathLst>
                  <a:path extrusionOk="0" h="2230" w="2230">
                    <a:moveTo>
                      <a:pt x="0" y="1"/>
                    </a:moveTo>
                    <a:lnTo>
                      <a:pt x="0" y="2230"/>
                    </a:lnTo>
                    <a:lnTo>
                      <a:pt x="2229" y="2230"/>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Is it possible to design a video game to be addictive and if so, what exactly keeps you playing?  &#10;&#10;Loot boxes and microtransactions have dominated recent discussions on gambling in video games and gaming addiction. But game studios were deliberately designing addiction into games long before either of these existed. This is why outlawing them won't stop developers from using the same twisted psychology tricks that made them so successful to design even more addictive experiences in the future.&#10;&#10;In this video, I take a look at the strategies, techniques and dark patterns used to make games difficult to put down. How they share many similarities to online casinos and online gambling, and how they have been a part of gaming long before microtransactions or loot boxes. &#10;&#10;#lootboxes #microtransactions #gamedesign&#10;&#10;Links:&#10;&#10;Addiction by Design:&#10;https://www.amazon.com.au/Addiction-Design-Machine-Gambling-Vegas-ebook/dp/B0098UQVJC&#10;&#10;Kotaku article on loot box bill&#10;https://www.kotaku.com.au/2019/05/us-senator-introduces-bill-to-ban-loot-boxes-and-pay-to-win-microtransactions/&#10;&#10;Positive reinforcement &#10;https://www.wikiwand.com/en/Reinforcement&#10;&#10;Interview with Jamie Griessmer&#10;https://www.engadget.com/2011/07/14/half-minute-halo-an-interview-with-jaime-griesemer/&#10;&#10;Apex legends loot box FAQ&#10;https://www.ea.com/games/apex-legends/about/frequently-asked-questions&#10;&#10;A very long article on variable-ratio schedules&#10;https://www.ncbi.nlm.nih.gov/pmc/articles/PMC2395348/&#10;&#10;00:00 Intro&#10;1:12 The war on loot boxes&#10;2:35 Designing addiction&#10;4:18 Psychological tactics&#10;6:34 Gambling parallels &#10;10:23 Raising the stakes&#10;14:27 Where do we go from here?&#10;&#10;OTHER VIDEOS&#10;=====================================================&#10;&#10;Re-Reviews:&#10;https://www.youtube.com/watch?v=FIi-JOd5bpc&amp;list=PLtRmk1XMlZPqJljbgNqyywp3eu7xdUeH7&#10;&#10;All Videos: &#10;https://www.youtube.com/user/goukigod/videos&#10;&#10;&#10;DISCOUNTS ON STEAM GAMES &#10;=====================================================&#10;https://www.fanatical.com?ref=goukigod&#10;&#10;&#10;SUBSCRIBE &amp; SUPPORT&#10;=====================================================&#10;★ SUBSCRIBE: https://goo.gl/58CRSY&#10;★ SUBSCRIBE via RSS: https://www.youtube.com/feeds/videos.xml?channel_id=UC0HhYm4oi3OjYGaGfDwZKnQ&#10;★ Support via Patreon: https://www.patreon.com/goukigod?ty=h&#10;&#10;&#10;SOCIAL &#10;=====================================================&#10;★ Instagram: https://www.instagram.com/the_real_goukigod/&#10;★ Facebook: https://www.facebook.com/goukigod/&#10;★ Twitter: https://twitter.com/im_goukigod&#10;★ Email:  goukigod@gmail.com&#10;★ Patreon: https://www.patreon.com/goukigod&#10;&#10;&#10;CHANNEL&#10;=====================================================&#10;★ Latest video: https://goo.gl/Elcrnd&#10;★ Channel: http://www.youtube.com/goukigod" id="13975" name="Google Shape;13975;p78" title="Designing Addiction: The Twisted Psychology Of Game Design">
            <a:hlinkClick r:id="rId4"/>
          </p:cNvPr>
          <p:cNvPicPr preferRelativeResize="0"/>
          <p:nvPr/>
        </p:nvPicPr>
        <p:blipFill>
          <a:blip r:embed="rId5">
            <a:alphaModFix/>
          </a:blip>
          <a:stretch>
            <a:fillRect/>
          </a:stretch>
        </p:blipFill>
        <p:spPr>
          <a:xfrm>
            <a:off x="932775" y="1603200"/>
            <a:ext cx="4007400" cy="300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79"/>
                                        </p:tgtEl>
                                        <p:attrNameLst>
                                          <p:attrName>style.visibility</p:attrName>
                                        </p:attrNameLst>
                                      </p:cBhvr>
                                      <p:to>
                                        <p:strVal val="visible"/>
                                      </p:to>
                                    </p:set>
                                    <p:animEffect filter="fade" transition="in">
                                      <p:cBhvr>
                                        <p:cTn dur="1000"/>
                                        <p:tgtEl>
                                          <p:spTgt spid="13879"/>
                                        </p:tgtEl>
                                      </p:cBhvr>
                                    </p:animEffect>
                                  </p:childTnLst>
                                </p:cTn>
                              </p:par>
                              <p:par>
                                <p:cTn fill="hold" nodeType="withEffect" presetClass="entr" presetID="10" presetSubtype="0">
                                  <p:stCondLst>
                                    <p:cond delay="0"/>
                                  </p:stCondLst>
                                  <p:childTnLst>
                                    <p:set>
                                      <p:cBhvr>
                                        <p:cTn dur="1" fill="hold">
                                          <p:stCondLst>
                                            <p:cond delay="0"/>
                                          </p:stCondLst>
                                        </p:cTn>
                                        <p:tgtEl>
                                          <p:spTgt spid="13880"/>
                                        </p:tgtEl>
                                        <p:attrNameLst>
                                          <p:attrName>style.visibility</p:attrName>
                                        </p:attrNameLst>
                                      </p:cBhvr>
                                      <p:to>
                                        <p:strVal val="visible"/>
                                      </p:to>
                                    </p:set>
                                    <p:animEffect filter="fade" transition="in">
                                      <p:cBhvr>
                                        <p:cTn dur="1000"/>
                                        <p:tgtEl>
                                          <p:spTgt spid="13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75"/>
                                        </p:tgtEl>
                                        <p:attrNameLst>
                                          <p:attrName>style.visibility</p:attrName>
                                        </p:attrNameLst>
                                      </p:cBhvr>
                                      <p:to>
                                        <p:strVal val="visible"/>
                                      </p:to>
                                    </p:set>
                                    <p:animEffect filter="fade" transition="in">
                                      <p:cBhvr>
                                        <p:cTn dur="1000"/>
                                        <p:tgtEl>
                                          <p:spTgt spid="139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9" name="Shape 13979"/>
        <p:cNvGrpSpPr/>
        <p:nvPr/>
      </p:nvGrpSpPr>
      <p:grpSpPr>
        <a:xfrm>
          <a:off x="0" y="0"/>
          <a:ext cx="0" cy="0"/>
          <a:chOff x="0" y="0"/>
          <a:chExt cx="0" cy="0"/>
        </a:xfrm>
      </p:grpSpPr>
      <p:sp>
        <p:nvSpPr>
          <p:cNvPr id="13980" name="Google Shape;13980;p79"/>
          <p:cNvSpPr txBox="1"/>
          <p:nvPr>
            <p:ph idx="1" type="body"/>
          </p:nvPr>
        </p:nvSpPr>
        <p:spPr>
          <a:xfrm flipH="1">
            <a:off x="564125" y="1243825"/>
            <a:ext cx="4089900" cy="30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elements (Items, Abilities, etc) must fit into the games </a:t>
            </a:r>
            <a:r>
              <a:rPr lang="en"/>
              <a:t>theme</a:t>
            </a:r>
            <a:r>
              <a:rPr lang="en"/>
              <a:t> and work with the set genre.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For RPG’s this is quite simple as items are often collected, and fights and progression are solved by different type characteristics.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Example: If a Pillar is Combat it must not stray away from Exploration Pillar, etc. </a:t>
            </a:r>
            <a:endParaRPr/>
          </a:p>
        </p:txBody>
      </p:sp>
      <p:sp>
        <p:nvSpPr>
          <p:cNvPr id="13981" name="Google Shape;13981;p7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Step 4:</a:t>
            </a:r>
            <a:r>
              <a:rPr lang="en"/>
              <a:t> </a:t>
            </a:r>
            <a:r>
              <a:rPr lang="en"/>
              <a:t>Game Elements &amp; Pillar Relevancy</a:t>
            </a:r>
            <a:endParaRPr/>
          </a:p>
        </p:txBody>
      </p:sp>
      <p:pic>
        <p:nvPicPr>
          <p:cNvPr id="13982" name="Google Shape;13982;p79"/>
          <p:cNvPicPr preferRelativeResize="0"/>
          <p:nvPr/>
        </p:nvPicPr>
        <p:blipFill>
          <a:blip r:embed="rId3">
            <a:alphaModFix/>
          </a:blip>
          <a:stretch>
            <a:fillRect/>
          </a:stretch>
        </p:blipFill>
        <p:spPr>
          <a:xfrm>
            <a:off x="5190825" y="960425"/>
            <a:ext cx="3583250" cy="3963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6" name="Shape 13986"/>
        <p:cNvGrpSpPr/>
        <p:nvPr/>
      </p:nvGrpSpPr>
      <p:grpSpPr>
        <a:xfrm>
          <a:off x="0" y="0"/>
          <a:ext cx="0" cy="0"/>
          <a:chOff x="0" y="0"/>
          <a:chExt cx="0" cy="0"/>
        </a:xfrm>
      </p:grpSpPr>
      <p:sp>
        <p:nvSpPr>
          <p:cNvPr id="13987" name="Google Shape;13987;p80"/>
          <p:cNvSpPr txBox="1"/>
          <p:nvPr>
            <p:ph type="title"/>
          </p:nvPr>
        </p:nvSpPr>
        <p:spPr>
          <a:xfrm>
            <a:off x="1900550" y="283750"/>
            <a:ext cx="5793900" cy="80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Good </a:t>
            </a:r>
            <a:r>
              <a:rPr lang="en" sz="1900"/>
              <a:t>Usage of Game Elements (Pillars)</a:t>
            </a:r>
            <a:endParaRPr sz="1900"/>
          </a:p>
          <a:p>
            <a:pPr indent="0" lvl="0" marL="0" rtl="0" algn="ctr">
              <a:spcBef>
                <a:spcPts val="0"/>
              </a:spcBef>
              <a:spcAft>
                <a:spcPts val="0"/>
              </a:spcAft>
              <a:buNone/>
            </a:pPr>
            <a:r>
              <a:rPr lang="en" sz="1900"/>
              <a:t>Unique, Adaptive &amp; Strong</a:t>
            </a:r>
            <a:endParaRPr sz="1900"/>
          </a:p>
          <a:p>
            <a:pPr indent="0" lvl="0" marL="0" rtl="0" algn="ctr">
              <a:spcBef>
                <a:spcPts val="0"/>
              </a:spcBef>
              <a:spcAft>
                <a:spcPts val="0"/>
              </a:spcAft>
              <a:buNone/>
            </a:pPr>
            <a:r>
              <a:t/>
            </a:r>
            <a:endParaRPr sz="1900"/>
          </a:p>
          <a:p>
            <a:pPr indent="0" lvl="0" marL="0" rtl="0" algn="ctr">
              <a:spcBef>
                <a:spcPts val="0"/>
              </a:spcBef>
              <a:spcAft>
                <a:spcPts val="0"/>
              </a:spcAft>
              <a:buNone/>
            </a:pPr>
            <a:r>
              <a:rPr i="1" lang="en" sz="1900" u="sng"/>
              <a:t>Breath of the Wild</a:t>
            </a:r>
            <a:endParaRPr i="1" sz="1900" u="sng"/>
          </a:p>
        </p:txBody>
      </p:sp>
      <p:sp>
        <p:nvSpPr>
          <p:cNvPr id="13988" name="Google Shape;13988;p80"/>
          <p:cNvSpPr txBox="1"/>
          <p:nvPr/>
        </p:nvSpPr>
        <p:spPr>
          <a:xfrm>
            <a:off x="6991527" y="3457325"/>
            <a:ext cx="1813200" cy="40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dvent Pro"/>
                <a:ea typeface="Advent Pro"/>
                <a:cs typeface="Advent Pro"/>
                <a:sym typeface="Advent Pro"/>
              </a:rPr>
              <a:t>11:45-End of BOTW</a:t>
            </a:r>
            <a:endParaRPr sz="1600">
              <a:solidFill>
                <a:schemeClr val="lt1"/>
              </a:solidFill>
              <a:latin typeface="Advent Pro"/>
              <a:ea typeface="Advent Pro"/>
              <a:cs typeface="Advent Pro"/>
              <a:sym typeface="Advent Pro"/>
            </a:endParaRPr>
          </a:p>
        </p:txBody>
      </p:sp>
      <p:pic>
        <p:nvPicPr>
          <p:cNvPr descr="Get organized with Milanote, for free! https://milanote.com/designdoc0622&#10;&#10;Elements! They're everywhere in games. Suspiciously everywhere, come to think of it. Elemental motifs bleed into character design, locations, battle mechanics, story, and more. But what makes it so appealing to use elements in so many different ways? Let's take a tour of the elements and see how their extreme flexibility can help build a game.&#10;&#10;Featuring:&#10;Kingdom Hearts&#10;Golden Sun&#10;Borderlands 2&#10;Persona 3&#10;Xenoblade Chronicles 2&#10;Pokemon Sword and Shield&#10;Final Fantasy XIII&#10;Ring Fit Adventure&#10;Final Fantasy X&#10;Breath of the Wild&#10;Lost Odyssey&#10;Luigi's Mansion&#10;Pikmin&#10;Skies of Arcadia&#10;&#10;Patrons get ad-free episodes early, plus access to our behind-the-scenes podcast.&#10;Support Design Doc on Patreon: http://www.patreon.com/designdoc&#10;&#10;Design Doc on Twitter: https://twitter.com/Warbot400&#10;&#10;#gamedesign #pokemon #kingdomhearts" id="13989" name="Google Shape;13989;p80" title="What's The Point of Elements in Games?">
            <a:hlinkClick r:id="rId3"/>
          </p:cNvPr>
          <p:cNvPicPr preferRelativeResize="0"/>
          <p:nvPr/>
        </p:nvPicPr>
        <p:blipFill>
          <a:blip r:embed="rId4">
            <a:alphaModFix/>
          </a:blip>
          <a:stretch>
            <a:fillRect/>
          </a:stretch>
        </p:blipFill>
        <p:spPr>
          <a:xfrm>
            <a:off x="2599975" y="1300275"/>
            <a:ext cx="4376350" cy="3282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9"/>
                                        </p:tgtEl>
                                        <p:attrNameLst>
                                          <p:attrName>style.visibility</p:attrName>
                                        </p:attrNameLst>
                                      </p:cBhvr>
                                      <p:to>
                                        <p:strVal val="visible"/>
                                      </p:to>
                                    </p:set>
                                    <p:animEffect filter="fade" transition="in">
                                      <p:cBhvr>
                                        <p:cTn dur="1000"/>
                                        <p:tgtEl>
                                          <p:spTgt spid="139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3" name="Shape 13993"/>
        <p:cNvGrpSpPr/>
        <p:nvPr/>
      </p:nvGrpSpPr>
      <p:grpSpPr>
        <a:xfrm>
          <a:off x="0" y="0"/>
          <a:ext cx="0" cy="0"/>
          <a:chOff x="0" y="0"/>
          <a:chExt cx="0" cy="0"/>
        </a:xfrm>
      </p:grpSpPr>
      <p:sp>
        <p:nvSpPr>
          <p:cNvPr id="13994" name="Google Shape;13994;p81"/>
          <p:cNvSpPr txBox="1"/>
          <p:nvPr>
            <p:ph type="title"/>
          </p:nvPr>
        </p:nvSpPr>
        <p:spPr>
          <a:xfrm>
            <a:off x="311700" y="32995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5: </a:t>
            </a:r>
            <a:endParaRPr/>
          </a:p>
          <a:p>
            <a:pPr indent="0" lvl="0" marL="0" rtl="0" algn="ctr">
              <a:spcBef>
                <a:spcPts val="0"/>
              </a:spcBef>
              <a:spcAft>
                <a:spcPts val="0"/>
              </a:spcAft>
              <a:buNone/>
            </a:pPr>
            <a:r>
              <a:rPr lang="en"/>
              <a:t>Guiding / Freeing the Player</a:t>
            </a:r>
            <a:endParaRPr/>
          </a:p>
        </p:txBody>
      </p:sp>
      <p:cxnSp>
        <p:nvCxnSpPr>
          <p:cNvPr id="13995" name="Google Shape;13995;p81"/>
          <p:cNvCxnSpPr/>
          <p:nvPr/>
        </p:nvCxnSpPr>
        <p:spPr>
          <a:xfrm>
            <a:off x="1186229" y="3565297"/>
            <a:ext cx="7166400" cy="0"/>
          </a:xfrm>
          <a:prstGeom prst="straightConnector1">
            <a:avLst/>
          </a:prstGeom>
          <a:noFill/>
          <a:ln cap="flat" cmpd="sng" w="28575">
            <a:solidFill>
              <a:schemeClr val="accent2"/>
            </a:solidFill>
            <a:prstDash val="solid"/>
            <a:round/>
            <a:headEnd len="med" w="med" type="none"/>
            <a:tailEnd len="med" w="med" type="triangle"/>
          </a:ln>
        </p:spPr>
      </p:cxnSp>
      <p:grpSp>
        <p:nvGrpSpPr>
          <p:cNvPr id="13996" name="Google Shape;13996;p81"/>
          <p:cNvGrpSpPr/>
          <p:nvPr/>
        </p:nvGrpSpPr>
        <p:grpSpPr>
          <a:xfrm rot="-5400000">
            <a:off x="2137596" y="535371"/>
            <a:ext cx="242781" cy="161857"/>
            <a:chOff x="2500050" y="3730175"/>
            <a:chExt cx="2619000" cy="1746025"/>
          </a:xfrm>
        </p:grpSpPr>
        <p:sp>
          <p:nvSpPr>
            <p:cNvPr id="13997" name="Google Shape;13997;p8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8" name="Google Shape;13998;p8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9" name="Google Shape;13999;p8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0" name="Google Shape;14000;p8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1" name="Google Shape;14001;p81"/>
          <p:cNvGrpSpPr/>
          <p:nvPr/>
        </p:nvGrpSpPr>
        <p:grpSpPr>
          <a:xfrm rot="5400000">
            <a:off x="6763621" y="535371"/>
            <a:ext cx="242781" cy="161857"/>
            <a:chOff x="2500050" y="3730175"/>
            <a:chExt cx="2619000" cy="1746025"/>
          </a:xfrm>
        </p:grpSpPr>
        <p:sp>
          <p:nvSpPr>
            <p:cNvPr id="14002" name="Google Shape;14002;p8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3" name="Google Shape;14003;p8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4" name="Google Shape;14004;p8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5" name="Google Shape;14005;p8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6" name="Google Shape;14006;p81"/>
          <p:cNvSpPr txBox="1"/>
          <p:nvPr>
            <p:ph idx="4294967295" type="title"/>
          </p:nvPr>
        </p:nvSpPr>
        <p:spPr>
          <a:xfrm>
            <a:off x="595917" y="1930738"/>
            <a:ext cx="16374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Beginning</a:t>
            </a:r>
            <a:endParaRPr sz="1300"/>
          </a:p>
        </p:txBody>
      </p:sp>
      <p:sp>
        <p:nvSpPr>
          <p:cNvPr id="14007" name="Google Shape;14007;p81"/>
          <p:cNvSpPr txBox="1"/>
          <p:nvPr>
            <p:ph idx="4294967295" type="subTitle"/>
          </p:nvPr>
        </p:nvSpPr>
        <p:spPr>
          <a:xfrm>
            <a:off x="1723804" y="2531350"/>
            <a:ext cx="1256100" cy="62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1"/>
                </a:solidFill>
              </a:rPr>
              <a:t>Player is introduced to setting</a:t>
            </a:r>
            <a:endParaRPr sz="1400">
              <a:solidFill>
                <a:schemeClr val="lt1"/>
              </a:solidFill>
            </a:endParaRPr>
          </a:p>
        </p:txBody>
      </p:sp>
      <p:cxnSp>
        <p:nvCxnSpPr>
          <p:cNvPr id="14008" name="Google Shape;14008;p81"/>
          <p:cNvCxnSpPr>
            <a:stCxn id="14006" idx="2"/>
          </p:cNvCxnSpPr>
          <p:nvPr/>
        </p:nvCxnSpPr>
        <p:spPr>
          <a:xfrm>
            <a:off x="1414617" y="2322538"/>
            <a:ext cx="0" cy="1041900"/>
          </a:xfrm>
          <a:prstGeom prst="straightConnector1">
            <a:avLst/>
          </a:prstGeom>
          <a:noFill/>
          <a:ln cap="flat" cmpd="sng" w="19050">
            <a:solidFill>
              <a:schemeClr val="accent4"/>
            </a:solidFill>
            <a:prstDash val="solid"/>
            <a:round/>
            <a:headEnd len="med" w="med" type="oval"/>
            <a:tailEnd len="med" w="med" type="none"/>
          </a:ln>
        </p:spPr>
      </p:cxnSp>
      <p:sp>
        <p:nvSpPr>
          <p:cNvPr id="14009" name="Google Shape;14009;p81"/>
          <p:cNvSpPr txBox="1"/>
          <p:nvPr>
            <p:ph idx="4294967295" type="title"/>
          </p:nvPr>
        </p:nvSpPr>
        <p:spPr>
          <a:xfrm>
            <a:off x="4698555" y="1930738"/>
            <a:ext cx="16374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Interaction</a:t>
            </a:r>
            <a:endParaRPr sz="1300"/>
          </a:p>
        </p:txBody>
      </p:sp>
      <p:cxnSp>
        <p:nvCxnSpPr>
          <p:cNvPr id="14010" name="Google Shape;14010;p81"/>
          <p:cNvCxnSpPr>
            <a:stCxn id="14009" idx="2"/>
          </p:cNvCxnSpPr>
          <p:nvPr/>
        </p:nvCxnSpPr>
        <p:spPr>
          <a:xfrm>
            <a:off x="5517255" y="2322538"/>
            <a:ext cx="0" cy="948600"/>
          </a:xfrm>
          <a:prstGeom prst="straightConnector1">
            <a:avLst/>
          </a:prstGeom>
          <a:noFill/>
          <a:ln cap="flat" cmpd="sng" w="19050">
            <a:solidFill>
              <a:schemeClr val="accent1"/>
            </a:solidFill>
            <a:prstDash val="solid"/>
            <a:round/>
            <a:headEnd len="med" w="med" type="oval"/>
            <a:tailEnd len="med" w="med" type="none"/>
          </a:ln>
        </p:spPr>
      </p:cxnSp>
      <p:sp>
        <p:nvSpPr>
          <p:cNvPr id="14011" name="Google Shape;14011;p81"/>
          <p:cNvSpPr txBox="1"/>
          <p:nvPr>
            <p:ph idx="4294967295" type="title"/>
          </p:nvPr>
        </p:nvSpPr>
        <p:spPr>
          <a:xfrm>
            <a:off x="2681917" y="4765629"/>
            <a:ext cx="16374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Introduction</a:t>
            </a:r>
            <a:endParaRPr sz="1300"/>
          </a:p>
        </p:txBody>
      </p:sp>
      <p:sp>
        <p:nvSpPr>
          <p:cNvPr id="14012" name="Google Shape;14012;p81"/>
          <p:cNvSpPr txBox="1"/>
          <p:nvPr>
            <p:ph idx="4294967295" type="title"/>
          </p:nvPr>
        </p:nvSpPr>
        <p:spPr>
          <a:xfrm>
            <a:off x="6715217" y="4765629"/>
            <a:ext cx="16374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Culmination</a:t>
            </a:r>
            <a:endParaRPr sz="1300"/>
          </a:p>
        </p:txBody>
      </p:sp>
      <p:cxnSp>
        <p:nvCxnSpPr>
          <p:cNvPr id="14013" name="Google Shape;14013;p81"/>
          <p:cNvCxnSpPr>
            <a:stCxn id="14011" idx="0"/>
          </p:cNvCxnSpPr>
          <p:nvPr/>
        </p:nvCxnSpPr>
        <p:spPr>
          <a:xfrm rot="10800000">
            <a:off x="3500617" y="3737529"/>
            <a:ext cx="0" cy="1028100"/>
          </a:xfrm>
          <a:prstGeom prst="straightConnector1">
            <a:avLst/>
          </a:prstGeom>
          <a:noFill/>
          <a:ln cap="flat" cmpd="sng" w="19050">
            <a:solidFill>
              <a:schemeClr val="accent1"/>
            </a:solidFill>
            <a:prstDash val="solid"/>
            <a:round/>
            <a:headEnd len="med" w="med" type="oval"/>
            <a:tailEnd len="med" w="med" type="none"/>
          </a:ln>
        </p:spPr>
      </p:cxnSp>
      <p:cxnSp>
        <p:nvCxnSpPr>
          <p:cNvPr id="14014" name="Google Shape;14014;p81"/>
          <p:cNvCxnSpPr>
            <a:stCxn id="14012" idx="0"/>
          </p:cNvCxnSpPr>
          <p:nvPr/>
        </p:nvCxnSpPr>
        <p:spPr>
          <a:xfrm rot="10800000">
            <a:off x="7533917" y="3608229"/>
            <a:ext cx="0" cy="1157400"/>
          </a:xfrm>
          <a:prstGeom prst="straightConnector1">
            <a:avLst/>
          </a:prstGeom>
          <a:noFill/>
          <a:ln cap="flat" cmpd="sng" w="19050">
            <a:solidFill>
              <a:schemeClr val="accent1"/>
            </a:solidFill>
            <a:prstDash val="solid"/>
            <a:round/>
            <a:headEnd len="med" w="med" type="oval"/>
            <a:tailEnd len="med" w="med" type="none"/>
          </a:ln>
        </p:spPr>
      </p:cxnSp>
      <p:sp>
        <p:nvSpPr>
          <p:cNvPr id="14015" name="Google Shape;14015;p81"/>
          <p:cNvSpPr txBox="1"/>
          <p:nvPr>
            <p:ph idx="4294967295" type="subTitle"/>
          </p:nvPr>
        </p:nvSpPr>
        <p:spPr>
          <a:xfrm>
            <a:off x="5811275" y="2435875"/>
            <a:ext cx="1256100" cy="62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1"/>
                </a:solidFill>
              </a:rPr>
              <a:t>Player interacts with mechanic, and more are introduced</a:t>
            </a:r>
            <a:endParaRPr sz="1400">
              <a:solidFill>
                <a:schemeClr val="lt1"/>
              </a:solidFill>
            </a:endParaRPr>
          </a:p>
        </p:txBody>
      </p:sp>
      <p:sp>
        <p:nvSpPr>
          <p:cNvPr id="14016" name="Google Shape;14016;p81"/>
          <p:cNvSpPr txBox="1"/>
          <p:nvPr>
            <p:ph idx="4294967295" type="subTitle"/>
          </p:nvPr>
        </p:nvSpPr>
        <p:spPr>
          <a:xfrm>
            <a:off x="1951960" y="3939425"/>
            <a:ext cx="1256100" cy="624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lt1"/>
                </a:solidFill>
              </a:rPr>
              <a:t>Mechanic Introduced, IE: </a:t>
            </a:r>
            <a:r>
              <a:rPr lang="en" sz="1400">
                <a:solidFill>
                  <a:schemeClr val="lt1"/>
                </a:solidFill>
              </a:rPr>
              <a:t>Enemies</a:t>
            </a:r>
            <a:endParaRPr sz="1400">
              <a:solidFill>
                <a:schemeClr val="lt1"/>
              </a:solidFill>
            </a:endParaRPr>
          </a:p>
        </p:txBody>
      </p:sp>
      <p:sp>
        <p:nvSpPr>
          <p:cNvPr id="14017" name="Google Shape;14017;p81"/>
          <p:cNvSpPr txBox="1"/>
          <p:nvPr>
            <p:ph idx="4294967295" type="subTitle"/>
          </p:nvPr>
        </p:nvSpPr>
        <p:spPr>
          <a:xfrm>
            <a:off x="5603947" y="3939425"/>
            <a:ext cx="1637400" cy="624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lt1"/>
                </a:solidFill>
              </a:rPr>
              <a:t>Culmination of mechanics learned by player over time.</a:t>
            </a:r>
            <a:endParaRPr sz="1400">
              <a:solidFill>
                <a:schemeClr val="lt1"/>
              </a:solidFill>
            </a:endParaRPr>
          </a:p>
        </p:txBody>
      </p:sp>
      <p:sp>
        <p:nvSpPr>
          <p:cNvPr id="14018" name="Google Shape;14018;p81"/>
          <p:cNvSpPr txBox="1"/>
          <p:nvPr>
            <p:ph idx="4294967295" type="body"/>
          </p:nvPr>
        </p:nvSpPr>
        <p:spPr>
          <a:xfrm flipH="1">
            <a:off x="595925" y="902650"/>
            <a:ext cx="7833000" cy="102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Game mechanics and user experience should be taught or enforced gradually. Slowly ramping up the amount of info and </a:t>
            </a:r>
            <a:r>
              <a:rPr lang="en"/>
              <a:t>difficulty</a:t>
            </a:r>
            <a:r>
              <a:rPr lang="en"/>
              <a:t> as you go along. Here is the ideal flow for most modern games today. </a:t>
            </a:r>
            <a:endParaRPr/>
          </a:p>
        </p:txBody>
      </p:sp>
      <p:grpSp>
        <p:nvGrpSpPr>
          <p:cNvPr id="14019" name="Google Shape;14019;p81"/>
          <p:cNvGrpSpPr/>
          <p:nvPr/>
        </p:nvGrpSpPr>
        <p:grpSpPr>
          <a:xfrm>
            <a:off x="1199403" y="3419412"/>
            <a:ext cx="481112" cy="251027"/>
            <a:chOff x="2461400" y="3485375"/>
            <a:chExt cx="531850" cy="277500"/>
          </a:xfrm>
        </p:grpSpPr>
        <p:sp>
          <p:nvSpPr>
            <p:cNvPr id="14020" name="Google Shape;14020;p81"/>
            <p:cNvSpPr/>
            <p:nvPr/>
          </p:nvSpPr>
          <p:spPr>
            <a:xfrm>
              <a:off x="2461400" y="3485375"/>
              <a:ext cx="531850" cy="277500"/>
            </a:xfrm>
            <a:custGeom>
              <a:rect b="b" l="l" r="r" t="t"/>
              <a:pathLst>
                <a:path extrusionOk="0" h="11100" w="21274">
                  <a:moveTo>
                    <a:pt x="1" y="1"/>
                  </a:moveTo>
                  <a:lnTo>
                    <a:pt x="1" y="11100"/>
                  </a:lnTo>
                  <a:lnTo>
                    <a:pt x="17111" y="11100"/>
                  </a:lnTo>
                  <a:lnTo>
                    <a:pt x="17111" y="9712"/>
                  </a:lnTo>
                  <a:lnTo>
                    <a:pt x="21273" y="9712"/>
                  </a:lnTo>
                  <a:lnTo>
                    <a:pt x="21273" y="1387"/>
                  </a:lnTo>
                  <a:lnTo>
                    <a:pt x="17111" y="1387"/>
                  </a:lnTo>
                  <a:lnTo>
                    <a:pt x="17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1" name="Google Shape;14021;p81"/>
            <p:cNvSpPr/>
            <p:nvPr/>
          </p:nvSpPr>
          <p:spPr>
            <a:xfrm>
              <a:off x="2530775" y="3554750"/>
              <a:ext cx="34675" cy="138750"/>
            </a:xfrm>
            <a:custGeom>
              <a:rect b="b" l="l" r="r" t="t"/>
              <a:pathLst>
                <a:path extrusionOk="0" h="5550" w="1387">
                  <a:moveTo>
                    <a:pt x="0" y="0"/>
                  </a:moveTo>
                  <a:lnTo>
                    <a:pt x="0" y="5549"/>
                  </a:lnTo>
                  <a:lnTo>
                    <a:pt x="1387" y="5549"/>
                  </a:lnTo>
                  <a:lnTo>
                    <a:pt x="13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2" name="Google Shape;14022;p81"/>
            <p:cNvSpPr/>
            <p:nvPr/>
          </p:nvSpPr>
          <p:spPr>
            <a:xfrm>
              <a:off x="2461400" y="3485375"/>
              <a:ext cx="427800" cy="277500"/>
            </a:xfrm>
            <a:custGeom>
              <a:rect b="b" l="l" r="r" t="t"/>
              <a:pathLst>
                <a:path extrusionOk="0" h="11100" w="17112">
                  <a:moveTo>
                    <a:pt x="1" y="1"/>
                  </a:moveTo>
                  <a:lnTo>
                    <a:pt x="1" y="1387"/>
                  </a:lnTo>
                  <a:lnTo>
                    <a:pt x="1" y="9712"/>
                  </a:lnTo>
                  <a:lnTo>
                    <a:pt x="1" y="11100"/>
                  </a:lnTo>
                  <a:lnTo>
                    <a:pt x="17111" y="11100"/>
                  </a:lnTo>
                  <a:lnTo>
                    <a:pt x="17111" y="9712"/>
                  </a:lnTo>
                  <a:lnTo>
                    <a:pt x="1387" y="9712"/>
                  </a:lnTo>
                  <a:lnTo>
                    <a:pt x="1387" y="1387"/>
                  </a:lnTo>
                  <a:lnTo>
                    <a:pt x="17111" y="1387"/>
                  </a:lnTo>
                  <a:lnTo>
                    <a:pt x="171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3" name="Google Shape;14023;p81"/>
            <p:cNvSpPr/>
            <p:nvPr/>
          </p:nvSpPr>
          <p:spPr>
            <a:xfrm>
              <a:off x="2889175" y="3520050"/>
              <a:ext cx="104075" cy="208125"/>
            </a:xfrm>
            <a:custGeom>
              <a:rect b="b" l="l" r="r" t="t"/>
              <a:pathLst>
                <a:path extrusionOk="0" h="8325" w="4163">
                  <a:moveTo>
                    <a:pt x="0" y="0"/>
                  </a:moveTo>
                  <a:lnTo>
                    <a:pt x="0" y="1388"/>
                  </a:lnTo>
                  <a:lnTo>
                    <a:pt x="2774" y="1388"/>
                  </a:lnTo>
                  <a:lnTo>
                    <a:pt x="2774" y="6937"/>
                  </a:lnTo>
                  <a:lnTo>
                    <a:pt x="0" y="6937"/>
                  </a:lnTo>
                  <a:lnTo>
                    <a:pt x="0" y="8325"/>
                  </a:lnTo>
                  <a:lnTo>
                    <a:pt x="4162" y="8325"/>
                  </a:lnTo>
                  <a:lnTo>
                    <a:pt x="4162" y="6937"/>
                  </a:lnTo>
                  <a:lnTo>
                    <a:pt x="4162" y="1388"/>
                  </a:lnTo>
                  <a:lnTo>
                    <a:pt x="41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4" name="Google Shape;14024;p81"/>
          <p:cNvGrpSpPr/>
          <p:nvPr/>
        </p:nvGrpSpPr>
        <p:grpSpPr>
          <a:xfrm>
            <a:off x="3260060" y="3439789"/>
            <a:ext cx="481112" cy="251004"/>
            <a:chOff x="5907550" y="1267075"/>
            <a:chExt cx="531850" cy="277475"/>
          </a:xfrm>
        </p:grpSpPr>
        <p:sp>
          <p:nvSpPr>
            <p:cNvPr id="14025" name="Google Shape;14025;p81"/>
            <p:cNvSpPr/>
            <p:nvPr/>
          </p:nvSpPr>
          <p:spPr>
            <a:xfrm>
              <a:off x="5907550" y="1267075"/>
              <a:ext cx="531850" cy="277475"/>
            </a:xfrm>
            <a:custGeom>
              <a:rect b="b" l="l" r="r" t="t"/>
              <a:pathLst>
                <a:path extrusionOk="0" h="11099" w="21274">
                  <a:moveTo>
                    <a:pt x="1" y="1"/>
                  </a:moveTo>
                  <a:lnTo>
                    <a:pt x="1" y="11099"/>
                  </a:lnTo>
                  <a:lnTo>
                    <a:pt x="17111" y="11099"/>
                  </a:lnTo>
                  <a:lnTo>
                    <a:pt x="17111" y="9712"/>
                  </a:lnTo>
                  <a:lnTo>
                    <a:pt x="21273" y="9712"/>
                  </a:lnTo>
                  <a:lnTo>
                    <a:pt x="21273" y="1387"/>
                  </a:lnTo>
                  <a:lnTo>
                    <a:pt x="17111" y="1387"/>
                  </a:lnTo>
                  <a:lnTo>
                    <a:pt x="17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6" name="Google Shape;14026;p81"/>
            <p:cNvSpPr/>
            <p:nvPr/>
          </p:nvSpPr>
          <p:spPr>
            <a:xfrm>
              <a:off x="5907550" y="1267075"/>
              <a:ext cx="427775" cy="277475"/>
            </a:xfrm>
            <a:custGeom>
              <a:rect b="b" l="l" r="r" t="t"/>
              <a:pathLst>
                <a:path extrusionOk="0" h="11099" w="17111">
                  <a:moveTo>
                    <a:pt x="1" y="1"/>
                  </a:moveTo>
                  <a:lnTo>
                    <a:pt x="1" y="1387"/>
                  </a:lnTo>
                  <a:lnTo>
                    <a:pt x="1" y="9712"/>
                  </a:lnTo>
                  <a:lnTo>
                    <a:pt x="1" y="11099"/>
                  </a:lnTo>
                  <a:lnTo>
                    <a:pt x="17111" y="11099"/>
                  </a:lnTo>
                  <a:lnTo>
                    <a:pt x="17111" y="9712"/>
                  </a:lnTo>
                  <a:lnTo>
                    <a:pt x="1389" y="9712"/>
                  </a:lnTo>
                  <a:lnTo>
                    <a:pt x="1389" y="1387"/>
                  </a:lnTo>
                  <a:lnTo>
                    <a:pt x="17111" y="1387"/>
                  </a:lnTo>
                  <a:lnTo>
                    <a:pt x="171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7" name="Google Shape;14027;p81"/>
            <p:cNvSpPr/>
            <p:nvPr/>
          </p:nvSpPr>
          <p:spPr>
            <a:xfrm>
              <a:off x="6335300" y="1301750"/>
              <a:ext cx="104100" cy="208150"/>
            </a:xfrm>
            <a:custGeom>
              <a:rect b="b" l="l" r="r" t="t"/>
              <a:pathLst>
                <a:path extrusionOk="0" h="8326" w="4164">
                  <a:moveTo>
                    <a:pt x="1" y="0"/>
                  </a:moveTo>
                  <a:lnTo>
                    <a:pt x="1" y="1388"/>
                  </a:lnTo>
                  <a:lnTo>
                    <a:pt x="2775" y="1388"/>
                  </a:lnTo>
                  <a:lnTo>
                    <a:pt x="2775" y="6937"/>
                  </a:lnTo>
                  <a:lnTo>
                    <a:pt x="1" y="6937"/>
                  </a:lnTo>
                  <a:lnTo>
                    <a:pt x="1" y="8325"/>
                  </a:lnTo>
                  <a:lnTo>
                    <a:pt x="4163" y="8325"/>
                  </a:lnTo>
                  <a:lnTo>
                    <a:pt x="4163" y="6937"/>
                  </a:lnTo>
                  <a:lnTo>
                    <a:pt x="4163" y="1388"/>
                  </a:lnTo>
                  <a:lnTo>
                    <a:pt x="4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8" name="Google Shape;14028;p81"/>
            <p:cNvSpPr/>
            <p:nvPr/>
          </p:nvSpPr>
          <p:spPr>
            <a:xfrm>
              <a:off x="5976925" y="1336450"/>
              <a:ext cx="196550" cy="138750"/>
            </a:xfrm>
            <a:custGeom>
              <a:rect b="b" l="l" r="r" t="t"/>
              <a:pathLst>
                <a:path extrusionOk="0" h="5550" w="7862">
                  <a:moveTo>
                    <a:pt x="0" y="0"/>
                  </a:moveTo>
                  <a:lnTo>
                    <a:pt x="0" y="4163"/>
                  </a:lnTo>
                  <a:lnTo>
                    <a:pt x="0" y="5549"/>
                  </a:lnTo>
                  <a:lnTo>
                    <a:pt x="7861" y="5549"/>
                  </a:lnTo>
                  <a:lnTo>
                    <a:pt x="78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9" name="Google Shape;14029;p81"/>
          <p:cNvGrpSpPr/>
          <p:nvPr/>
        </p:nvGrpSpPr>
        <p:grpSpPr>
          <a:xfrm>
            <a:off x="7293384" y="3419414"/>
            <a:ext cx="481089" cy="251004"/>
            <a:chOff x="6571425" y="1267075"/>
            <a:chExt cx="531825" cy="277475"/>
          </a:xfrm>
        </p:grpSpPr>
        <p:sp>
          <p:nvSpPr>
            <p:cNvPr id="14030" name="Google Shape;14030;p81"/>
            <p:cNvSpPr/>
            <p:nvPr/>
          </p:nvSpPr>
          <p:spPr>
            <a:xfrm>
              <a:off x="6571425" y="1267075"/>
              <a:ext cx="531825" cy="277475"/>
            </a:xfrm>
            <a:custGeom>
              <a:rect b="b" l="l" r="r" t="t"/>
              <a:pathLst>
                <a:path extrusionOk="0" h="11099" w="21273">
                  <a:moveTo>
                    <a:pt x="0" y="1"/>
                  </a:moveTo>
                  <a:lnTo>
                    <a:pt x="0" y="11099"/>
                  </a:lnTo>
                  <a:lnTo>
                    <a:pt x="17110" y="11099"/>
                  </a:lnTo>
                  <a:lnTo>
                    <a:pt x="17110" y="9712"/>
                  </a:lnTo>
                  <a:lnTo>
                    <a:pt x="21273" y="9712"/>
                  </a:lnTo>
                  <a:lnTo>
                    <a:pt x="21273" y="1387"/>
                  </a:lnTo>
                  <a:lnTo>
                    <a:pt x="17110" y="1387"/>
                  </a:lnTo>
                  <a:lnTo>
                    <a:pt x="171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1" name="Google Shape;14031;p81"/>
            <p:cNvSpPr/>
            <p:nvPr/>
          </p:nvSpPr>
          <p:spPr>
            <a:xfrm>
              <a:off x="6571425" y="1267075"/>
              <a:ext cx="427775" cy="277475"/>
            </a:xfrm>
            <a:custGeom>
              <a:rect b="b" l="l" r="r" t="t"/>
              <a:pathLst>
                <a:path extrusionOk="0" h="11099" w="17111">
                  <a:moveTo>
                    <a:pt x="0" y="1"/>
                  </a:moveTo>
                  <a:lnTo>
                    <a:pt x="0" y="1387"/>
                  </a:lnTo>
                  <a:lnTo>
                    <a:pt x="0" y="9712"/>
                  </a:lnTo>
                  <a:lnTo>
                    <a:pt x="0" y="11099"/>
                  </a:lnTo>
                  <a:lnTo>
                    <a:pt x="17110" y="11099"/>
                  </a:lnTo>
                  <a:lnTo>
                    <a:pt x="17110" y="9712"/>
                  </a:lnTo>
                  <a:lnTo>
                    <a:pt x="1388" y="9712"/>
                  </a:lnTo>
                  <a:lnTo>
                    <a:pt x="1388" y="1387"/>
                  </a:lnTo>
                  <a:lnTo>
                    <a:pt x="17110" y="1387"/>
                  </a:lnTo>
                  <a:lnTo>
                    <a:pt x="171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2" name="Google Shape;14032;p81"/>
            <p:cNvSpPr/>
            <p:nvPr/>
          </p:nvSpPr>
          <p:spPr>
            <a:xfrm>
              <a:off x="6999175" y="1301750"/>
              <a:ext cx="104075" cy="208150"/>
            </a:xfrm>
            <a:custGeom>
              <a:rect b="b" l="l" r="r" t="t"/>
              <a:pathLst>
                <a:path extrusionOk="0" h="8326" w="4163">
                  <a:moveTo>
                    <a:pt x="0" y="0"/>
                  </a:moveTo>
                  <a:lnTo>
                    <a:pt x="0" y="1388"/>
                  </a:lnTo>
                  <a:lnTo>
                    <a:pt x="2775" y="1388"/>
                  </a:lnTo>
                  <a:lnTo>
                    <a:pt x="2775" y="6937"/>
                  </a:lnTo>
                  <a:lnTo>
                    <a:pt x="0" y="6937"/>
                  </a:lnTo>
                  <a:lnTo>
                    <a:pt x="0" y="8325"/>
                  </a:lnTo>
                  <a:lnTo>
                    <a:pt x="4163" y="8325"/>
                  </a:lnTo>
                  <a:lnTo>
                    <a:pt x="4163" y="6937"/>
                  </a:lnTo>
                  <a:lnTo>
                    <a:pt x="4163" y="1388"/>
                  </a:lnTo>
                  <a:lnTo>
                    <a:pt x="4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3" name="Google Shape;14033;p81"/>
            <p:cNvSpPr/>
            <p:nvPr/>
          </p:nvSpPr>
          <p:spPr>
            <a:xfrm>
              <a:off x="6640775" y="1336450"/>
              <a:ext cx="323750" cy="138750"/>
            </a:xfrm>
            <a:custGeom>
              <a:rect b="b" l="l" r="r" t="t"/>
              <a:pathLst>
                <a:path extrusionOk="0" h="5550" w="12950">
                  <a:moveTo>
                    <a:pt x="1" y="0"/>
                  </a:moveTo>
                  <a:lnTo>
                    <a:pt x="1" y="4163"/>
                  </a:lnTo>
                  <a:lnTo>
                    <a:pt x="1" y="5549"/>
                  </a:lnTo>
                  <a:lnTo>
                    <a:pt x="12950" y="5549"/>
                  </a:lnTo>
                  <a:lnTo>
                    <a:pt x="129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4" name="Google Shape;14034;p81"/>
          <p:cNvGrpSpPr/>
          <p:nvPr/>
        </p:nvGrpSpPr>
        <p:grpSpPr>
          <a:xfrm>
            <a:off x="5276714" y="3419439"/>
            <a:ext cx="481112" cy="250981"/>
            <a:chOff x="4891400" y="4215775"/>
            <a:chExt cx="531850" cy="277450"/>
          </a:xfrm>
        </p:grpSpPr>
        <p:sp>
          <p:nvSpPr>
            <p:cNvPr id="14035" name="Google Shape;14035;p81"/>
            <p:cNvSpPr/>
            <p:nvPr/>
          </p:nvSpPr>
          <p:spPr>
            <a:xfrm>
              <a:off x="4891400" y="4215775"/>
              <a:ext cx="531850" cy="277450"/>
            </a:xfrm>
            <a:custGeom>
              <a:rect b="b" l="l" r="r" t="t"/>
              <a:pathLst>
                <a:path extrusionOk="0" h="11098" w="21274">
                  <a:moveTo>
                    <a:pt x="1" y="0"/>
                  </a:moveTo>
                  <a:lnTo>
                    <a:pt x="1" y="11098"/>
                  </a:lnTo>
                  <a:lnTo>
                    <a:pt x="17113" y="11098"/>
                  </a:lnTo>
                  <a:lnTo>
                    <a:pt x="17113" y="9712"/>
                  </a:lnTo>
                  <a:lnTo>
                    <a:pt x="21273" y="9712"/>
                  </a:lnTo>
                  <a:lnTo>
                    <a:pt x="21273" y="1387"/>
                  </a:lnTo>
                  <a:lnTo>
                    <a:pt x="17113" y="1387"/>
                  </a:lnTo>
                  <a:lnTo>
                    <a:pt x="171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6" name="Google Shape;14036;p81"/>
            <p:cNvSpPr/>
            <p:nvPr/>
          </p:nvSpPr>
          <p:spPr>
            <a:xfrm>
              <a:off x="4891400" y="4215775"/>
              <a:ext cx="427825" cy="277450"/>
            </a:xfrm>
            <a:custGeom>
              <a:rect b="b" l="l" r="r" t="t"/>
              <a:pathLst>
                <a:path extrusionOk="0" h="11098" w="17113">
                  <a:moveTo>
                    <a:pt x="1" y="0"/>
                  </a:moveTo>
                  <a:lnTo>
                    <a:pt x="1" y="1387"/>
                  </a:lnTo>
                  <a:lnTo>
                    <a:pt x="1" y="9712"/>
                  </a:lnTo>
                  <a:lnTo>
                    <a:pt x="1" y="11098"/>
                  </a:lnTo>
                  <a:lnTo>
                    <a:pt x="17113" y="11098"/>
                  </a:lnTo>
                  <a:lnTo>
                    <a:pt x="17113" y="9712"/>
                  </a:lnTo>
                  <a:lnTo>
                    <a:pt x="1389" y="9712"/>
                  </a:lnTo>
                  <a:lnTo>
                    <a:pt x="1389" y="1387"/>
                  </a:lnTo>
                  <a:lnTo>
                    <a:pt x="17113" y="1387"/>
                  </a:lnTo>
                  <a:lnTo>
                    <a:pt x="171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7" name="Google Shape;14037;p81"/>
            <p:cNvSpPr/>
            <p:nvPr/>
          </p:nvSpPr>
          <p:spPr>
            <a:xfrm>
              <a:off x="5319200" y="4250425"/>
              <a:ext cx="104050" cy="208150"/>
            </a:xfrm>
            <a:custGeom>
              <a:rect b="b" l="l" r="r" t="t"/>
              <a:pathLst>
                <a:path extrusionOk="0" h="8326" w="4162">
                  <a:moveTo>
                    <a:pt x="1" y="1"/>
                  </a:moveTo>
                  <a:lnTo>
                    <a:pt x="1" y="1389"/>
                  </a:lnTo>
                  <a:lnTo>
                    <a:pt x="2775" y="1389"/>
                  </a:lnTo>
                  <a:lnTo>
                    <a:pt x="2775" y="6938"/>
                  </a:lnTo>
                  <a:lnTo>
                    <a:pt x="1" y="6938"/>
                  </a:lnTo>
                  <a:lnTo>
                    <a:pt x="1" y="8326"/>
                  </a:lnTo>
                  <a:lnTo>
                    <a:pt x="4161" y="8326"/>
                  </a:lnTo>
                  <a:lnTo>
                    <a:pt x="4161" y="6938"/>
                  </a:lnTo>
                  <a:lnTo>
                    <a:pt x="4161" y="1389"/>
                  </a:lnTo>
                  <a:lnTo>
                    <a:pt x="41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8" name="Google Shape;14038;p81"/>
            <p:cNvSpPr/>
            <p:nvPr/>
          </p:nvSpPr>
          <p:spPr>
            <a:xfrm>
              <a:off x="4960800" y="4285125"/>
              <a:ext cx="254375" cy="138750"/>
            </a:xfrm>
            <a:custGeom>
              <a:rect b="b" l="l" r="r" t="t"/>
              <a:pathLst>
                <a:path extrusionOk="0" h="5550" w="10175">
                  <a:moveTo>
                    <a:pt x="1" y="1"/>
                  </a:moveTo>
                  <a:lnTo>
                    <a:pt x="1" y="4162"/>
                  </a:lnTo>
                  <a:lnTo>
                    <a:pt x="1" y="5550"/>
                  </a:lnTo>
                  <a:lnTo>
                    <a:pt x="10174" y="5550"/>
                  </a:lnTo>
                  <a:lnTo>
                    <a:pt x="101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2" name="Shape 14042"/>
        <p:cNvGrpSpPr/>
        <p:nvPr/>
      </p:nvGrpSpPr>
      <p:grpSpPr>
        <a:xfrm>
          <a:off x="0" y="0"/>
          <a:ext cx="0" cy="0"/>
          <a:chOff x="0" y="0"/>
          <a:chExt cx="0" cy="0"/>
        </a:xfrm>
      </p:grpSpPr>
      <p:sp>
        <p:nvSpPr>
          <p:cNvPr id="14043" name="Google Shape;14043;p82"/>
          <p:cNvSpPr txBox="1"/>
          <p:nvPr>
            <p:ph type="title"/>
          </p:nvPr>
        </p:nvSpPr>
        <p:spPr>
          <a:xfrm>
            <a:off x="311700" y="16747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 the </a:t>
            </a:r>
            <a:r>
              <a:rPr lang="en"/>
              <a:t>Professionals</a:t>
            </a:r>
            <a:r>
              <a:rPr lang="en"/>
              <a:t> Do It</a:t>
            </a:r>
            <a:endParaRPr/>
          </a:p>
        </p:txBody>
      </p:sp>
      <p:pic>
        <p:nvPicPr>
          <p:cNvPr descr="Super Mario 3D World is a game with creativity in abundance. But Nintendo has developed a reusable level design structure that allows for ideas to be properly taught and established, in about five minutes flat. We break down this four-step philosophy, and chart its history from Super Mario Galaxy to Captain Toad: Treasure Tracker.&#10;&#10;Support Game Maker's Toolkit on Patreon - https://www.patreon.com/GameMakersToolkit&#10;&#10;Sources&#10;&#10;Learning from Super Mario 3D Land's Director | Gamasutra&#10;http://www.gamasutra.com/view/feature/168460/the_structure_of_fun_learning_.php&#10;&#10;Games shown in this episode (in order of appearance):&#10;&#10;Super Mario 3D World (Nintendo, 2013)&#10;Super Mario Galaxy (Nintendo, 2007)&#10;Super Mario Galaxy 2 (Nintendo, 2010)&#10;Super Mario 3D Land (Nintendo, 2011)&#10;Captain Toad: Treasure Tracker (Nintendo, 2014)&#10;Super Mario Bros. (Nintendo, 1985)&#10;Super Mario Bros. 3 (Nintendo, 1988)&#10;&#10;Music used in this episode:&#10;&#10;Light the Colour Panels! (Super Mario 3D World)&#10;Beep Block Skyway (Super Mario 3D World)&#10;Fort Fire Bros. (Super Mario 3D World)&#10;Champion Road (Super Mario 3D World)&#10;Rainbow Run (Super Mario 3D World)&#10;Sprawling Savanna (Super Mario 3D World)&#10;&#10;Clip credits:&#10;&#10;&quot;Super Mario 3D Land - Walkthrough&quot; - ZackScottGames&#10;https://www.youtube.com/watch?v=uU4C0TD5eLU&#10;&#10;Contribute translated subtitles - https://amara.org/v/C3BFz/" id="14044" name="Google Shape;14044;p82" title="Super Mario 3D World's 4 Step Level Design">
            <a:hlinkClick r:id="rId3"/>
          </p:cNvPr>
          <p:cNvPicPr preferRelativeResize="0"/>
          <p:nvPr/>
        </p:nvPicPr>
        <p:blipFill>
          <a:blip r:embed="rId4">
            <a:alphaModFix/>
          </a:blip>
          <a:stretch>
            <a:fillRect/>
          </a:stretch>
        </p:blipFill>
        <p:spPr>
          <a:xfrm>
            <a:off x="1171975" y="740175"/>
            <a:ext cx="6912875" cy="4160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4"/>
                                        </p:tgtEl>
                                        <p:attrNameLst>
                                          <p:attrName>style.visibility</p:attrName>
                                        </p:attrNameLst>
                                      </p:cBhvr>
                                      <p:to>
                                        <p:strVal val="visible"/>
                                      </p:to>
                                    </p:set>
                                    <p:animEffect filter="fade" transition="in">
                                      <p:cBhvr>
                                        <p:cTn dur="1000"/>
                                        <p:tgtEl>
                                          <p:spTgt spid="140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8" name="Shape 14048"/>
        <p:cNvGrpSpPr/>
        <p:nvPr/>
      </p:nvGrpSpPr>
      <p:grpSpPr>
        <a:xfrm>
          <a:off x="0" y="0"/>
          <a:ext cx="0" cy="0"/>
          <a:chOff x="0" y="0"/>
          <a:chExt cx="0" cy="0"/>
        </a:xfrm>
      </p:grpSpPr>
      <p:sp>
        <p:nvSpPr>
          <p:cNvPr id="14049" name="Google Shape;14049;p83"/>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4050" name="Google Shape;14050;p83"/>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 Brief Summary of Concepts Covered, and Review Jeopardy</a:t>
            </a:r>
            <a:endParaRPr/>
          </a:p>
        </p:txBody>
      </p:sp>
      <p:grpSp>
        <p:nvGrpSpPr>
          <p:cNvPr id="14051" name="Google Shape;14051;p83"/>
          <p:cNvGrpSpPr/>
          <p:nvPr/>
        </p:nvGrpSpPr>
        <p:grpSpPr>
          <a:xfrm>
            <a:off x="8029241" y="154008"/>
            <a:ext cx="264001" cy="226285"/>
            <a:chOff x="753950" y="238125"/>
            <a:chExt cx="6111125" cy="5238075"/>
          </a:xfrm>
        </p:grpSpPr>
        <p:sp>
          <p:nvSpPr>
            <p:cNvPr id="14052" name="Google Shape;14052;p83"/>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3" name="Google Shape;14053;p83"/>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4" name="Google Shape;14054;p83"/>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5" name="Google Shape;14055;p83"/>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6" name="Google Shape;14056;p83"/>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7" name="Google Shape;14057;p83"/>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8" name="Google Shape;14058;p83"/>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9" name="Google Shape;14059;p83"/>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0" name="Google Shape;14060;p83"/>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1" name="Google Shape;14061;p83"/>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2" name="Google Shape;14062;p83"/>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3" name="Google Shape;14063;p83"/>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4" name="Google Shape;14064;p83"/>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5" name="Google Shape;14065;p83"/>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6" name="Google Shape;14066;p83"/>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7" name="Google Shape;14067;p83"/>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8" name="Google Shape;14068;p83"/>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9" name="Google Shape;14069;p83"/>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0" name="Google Shape;14070;p83"/>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1" name="Google Shape;14071;p83"/>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2" name="Google Shape;14072;p83"/>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3" name="Google Shape;14073;p83"/>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4" name="Google Shape;14074;p83"/>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5" name="Google Shape;14075;p8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6" name="Google Shape;14076;p8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7" name="Google Shape;14077;p8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8" name="Google Shape;14078;p8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9" name="Google Shape;14079;p83"/>
          <p:cNvGrpSpPr/>
          <p:nvPr/>
        </p:nvGrpSpPr>
        <p:grpSpPr>
          <a:xfrm>
            <a:off x="8365321" y="154008"/>
            <a:ext cx="264001" cy="226285"/>
            <a:chOff x="753950" y="238125"/>
            <a:chExt cx="6111125" cy="5238075"/>
          </a:xfrm>
        </p:grpSpPr>
        <p:sp>
          <p:nvSpPr>
            <p:cNvPr id="14080" name="Google Shape;14080;p83"/>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1" name="Google Shape;14081;p83"/>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2" name="Google Shape;14082;p83"/>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3" name="Google Shape;14083;p83"/>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4" name="Google Shape;14084;p83"/>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5" name="Google Shape;14085;p83"/>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6" name="Google Shape;14086;p83"/>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7" name="Google Shape;14087;p83"/>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8" name="Google Shape;14088;p83"/>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9" name="Google Shape;14089;p83"/>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0" name="Google Shape;14090;p83"/>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1" name="Google Shape;14091;p83"/>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2" name="Google Shape;14092;p83"/>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3" name="Google Shape;14093;p83"/>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4" name="Google Shape;14094;p83"/>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5" name="Google Shape;14095;p83"/>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6" name="Google Shape;14096;p83"/>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7" name="Google Shape;14097;p83"/>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8" name="Google Shape;14098;p83"/>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9" name="Google Shape;14099;p83"/>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0" name="Google Shape;14100;p83"/>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1" name="Google Shape;14101;p83"/>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2" name="Google Shape;14102;p83"/>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3" name="Google Shape;14103;p8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4" name="Google Shape;14104;p8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5" name="Google Shape;14105;p8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6" name="Google Shape;14106;p8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7" name="Google Shape;14107;p83"/>
          <p:cNvGrpSpPr/>
          <p:nvPr/>
        </p:nvGrpSpPr>
        <p:grpSpPr>
          <a:xfrm>
            <a:off x="8701401" y="154008"/>
            <a:ext cx="264001" cy="226285"/>
            <a:chOff x="753950" y="238125"/>
            <a:chExt cx="6111125" cy="5238075"/>
          </a:xfrm>
        </p:grpSpPr>
        <p:sp>
          <p:nvSpPr>
            <p:cNvPr id="14108" name="Google Shape;14108;p83"/>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9" name="Google Shape;14109;p83"/>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0" name="Google Shape;14110;p83"/>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1" name="Google Shape;14111;p83"/>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2" name="Google Shape;14112;p83"/>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3" name="Google Shape;14113;p83"/>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4" name="Google Shape;14114;p83"/>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5" name="Google Shape;14115;p83"/>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6" name="Google Shape;14116;p83"/>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7" name="Google Shape;14117;p83"/>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8" name="Google Shape;14118;p83"/>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9" name="Google Shape;14119;p83"/>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0" name="Google Shape;14120;p83"/>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1" name="Google Shape;14121;p83"/>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2" name="Google Shape;14122;p83"/>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3" name="Google Shape;14123;p83"/>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4" name="Google Shape;14124;p83"/>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5" name="Google Shape;14125;p83"/>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6" name="Google Shape;14126;p83"/>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7" name="Google Shape;14127;p83"/>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8" name="Google Shape;14128;p83"/>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9" name="Google Shape;14129;p83"/>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0" name="Google Shape;14130;p83"/>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1" name="Google Shape;14131;p8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2" name="Google Shape;14132;p8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3" name="Google Shape;14133;p8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4" name="Google Shape;14134;p8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135" name="Google Shape;14135;p83">
            <a:hlinkClick action="ppaction://hlinksldjump" r:id="rId3"/>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14136" name="Google Shape;14136;p83">
            <a:hlinkClick action="ppaction://hlinksldjump" r:id="rId5"/>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14137" name="Google Shape;14137;p83">
            <a:hlinkClick/>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049"/>
                                        </p:tgtEl>
                                        <p:attrNameLst>
                                          <p:attrName>style.visibility</p:attrName>
                                        </p:attrNameLst>
                                      </p:cBhvr>
                                      <p:to>
                                        <p:strVal val="visible"/>
                                      </p:to>
                                    </p:set>
                                    <p:anim calcmode="lin" valueType="num">
                                      <p:cBhvr additive="base">
                                        <p:cTn dur="1000"/>
                                        <p:tgtEl>
                                          <p:spTgt spid="140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050"/>
                                        </p:tgtEl>
                                        <p:attrNameLst>
                                          <p:attrName>style.visibility</p:attrName>
                                        </p:attrNameLst>
                                      </p:cBhvr>
                                      <p:to>
                                        <p:strVal val="visible"/>
                                      </p:to>
                                    </p:set>
                                    <p:anim calcmode="lin" valueType="num">
                                      <p:cBhvr additive="base">
                                        <p:cTn dur="1000"/>
                                        <p:tgtEl>
                                          <p:spTgt spid="140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1" name="Shape 14141"/>
        <p:cNvGrpSpPr/>
        <p:nvPr/>
      </p:nvGrpSpPr>
      <p:grpSpPr>
        <a:xfrm>
          <a:off x="0" y="0"/>
          <a:ext cx="0" cy="0"/>
          <a:chOff x="0" y="0"/>
          <a:chExt cx="0" cy="0"/>
        </a:xfrm>
      </p:grpSpPr>
      <p:sp>
        <p:nvSpPr>
          <p:cNvPr id="14142" name="Google Shape;14142;p84"/>
          <p:cNvSpPr txBox="1"/>
          <p:nvPr/>
        </p:nvSpPr>
        <p:spPr>
          <a:xfrm>
            <a:off x="781650" y="1538125"/>
            <a:ext cx="209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rbitron"/>
                <a:ea typeface="Orbitron"/>
                <a:cs typeface="Orbitron"/>
                <a:sym typeface="Orbitron"/>
              </a:rPr>
              <a:t>What are Game Pillars?</a:t>
            </a:r>
            <a:endParaRPr b="1">
              <a:latin typeface="Orbitron"/>
              <a:ea typeface="Orbitron"/>
              <a:cs typeface="Orbitron"/>
              <a:sym typeface="Orbitron"/>
            </a:endParaRPr>
          </a:p>
        </p:txBody>
      </p:sp>
      <p:sp>
        <p:nvSpPr>
          <p:cNvPr id="14143" name="Google Shape;14143;p84"/>
          <p:cNvSpPr txBox="1"/>
          <p:nvPr/>
        </p:nvSpPr>
        <p:spPr>
          <a:xfrm>
            <a:off x="3522600" y="1538125"/>
            <a:ext cx="209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rbitron"/>
                <a:ea typeface="Orbitron"/>
                <a:cs typeface="Orbitron"/>
                <a:sym typeface="Orbitron"/>
              </a:rPr>
              <a:t>Features of RPG Game Pillars?</a:t>
            </a:r>
            <a:endParaRPr b="1">
              <a:latin typeface="Orbitron"/>
              <a:ea typeface="Orbitron"/>
              <a:cs typeface="Orbitron"/>
              <a:sym typeface="Orbitron"/>
            </a:endParaRPr>
          </a:p>
        </p:txBody>
      </p:sp>
      <p:sp>
        <p:nvSpPr>
          <p:cNvPr id="14144" name="Google Shape;14144;p84"/>
          <p:cNvSpPr txBox="1"/>
          <p:nvPr/>
        </p:nvSpPr>
        <p:spPr>
          <a:xfrm>
            <a:off x="6246075" y="1538125"/>
            <a:ext cx="209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rbitron"/>
                <a:ea typeface="Orbitron"/>
                <a:cs typeface="Orbitron"/>
                <a:sym typeface="Orbitron"/>
              </a:rPr>
              <a:t>Tips for Our Game Pillars?</a:t>
            </a:r>
            <a:endParaRPr b="1">
              <a:latin typeface="Orbitron"/>
              <a:ea typeface="Orbitron"/>
              <a:cs typeface="Orbitron"/>
              <a:sym typeface="Orbitron"/>
            </a:endParaRPr>
          </a:p>
        </p:txBody>
      </p:sp>
      <p:sp>
        <p:nvSpPr>
          <p:cNvPr id="14145" name="Google Shape;14145;p84"/>
          <p:cNvSpPr txBox="1"/>
          <p:nvPr/>
        </p:nvSpPr>
        <p:spPr>
          <a:xfrm>
            <a:off x="3522600" y="2110350"/>
            <a:ext cx="2133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Advent Pro Medium"/>
                <a:ea typeface="Advent Pro Medium"/>
                <a:cs typeface="Advent Pro Medium"/>
                <a:sym typeface="Advent Pro Medium"/>
              </a:rPr>
              <a:t>- Most common Pillars: </a:t>
            </a:r>
            <a:r>
              <a:rPr lang="en" u="sng">
                <a:solidFill>
                  <a:schemeClr val="accent6"/>
                </a:solidFill>
                <a:latin typeface="Advent Pro Medium"/>
                <a:ea typeface="Advent Pro Medium"/>
                <a:cs typeface="Advent Pro Medium"/>
                <a:sym typeface="Advent Pro Medium"/>
              </a:rPr>
              <a:t>Combat, Collection, Exploration</a:t>
            </a:r>
            <a:endParaRPr u="sng">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t/>
            </a:r>
            <a:endParaRPr u="sng">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rPr lang="en">
                <a:solidFill>
                  <a:schemeClr val="accent6"/>
                </a:solidFill>
                <a:latin typeface="Advent Pro Medium"/>
                <a:ea typeface="Advent Pro Medium"/>
                <a:cs typeface="Advent Pro Medium"/>
                <a:sym typeface="Advent Pro Medium"/>
              </a:rPr>
              <a:t>- </a:t>
            </a:r>
            <a:r>
              <a:rPr b="1" lang="en">
                <a:solidFill>
                  <a:schemeClr val="accent6"/>
                </a:solidFill>
                <a:latin typeface="Advent Pro"/>
                <a:ea typeface="Advent Pro"/>
                <a:cs typeface="Advent Pro"/>
                <a:sym typeface="Advent Pro"/>
              </a:rPr>
              <a:t>BOSS </a:t>
            </a:r>
            <a:endParaRPr b="1">
              <a:solidFill>
                <a:schemeClr val="accent6"/>
              </a:solidFill>
              <a:latin typeface="Advent Pro"/>
              <a:ea typeface="Advent Pro"/>
              <a:cs typeface="Advent Pro"/>
              <a:sym typeface="Advent Pro"/>
            </a:endParaRPr>
          </a:p>
          <a:p>
            <a:pPr indent="0" lvl="0" marL="0" rtl="0" algn="l">
              <a:spcBef>
                <a:spcPts val="0"/>
              </a:spcBef>
              <a:spcAft>
                <a:spcPts val="0"/>
              </a:spcAft>
              <a:buNone/>
            </a:pPr>
            <a:r>
              <a:rPr lang="en">
                <a:solidFill>
                  <a:schemeClr val="accent6"/>
                </a:solidFill>
                <a:latin typeface="Advent Pro Medium"/>
                <a:ea typeface="Advent Pro Medium"/>
                <a:cs typeface="Advent Pro Medium"/>
                <a:sym typeface="Advent Pro Medium"/>
              </a:rPr>
              <a:t>(Boring, Overused, No Strength or Specificity) </a:t>
            </a:r>
            <a:endParaRPr>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rPr lang="en">
                <a:solidFill>
                  <a:schemeClr val="accent6"/>
                </a:solidFill>
                <a:latin typeface="Advent Pro Medium"/>
                <a:ea typeface="Advent Pro Medium"/>
                <a:cs typeface="Advent Pro Medium"/>
                <a:sym typeface="Advent Pro Medium"/>
              </a:rPr>
              <a:t>vs </a:t>
            </a:r>
            <a:r>
              <a:rPr b="1" lang="en">
                <a:solidFill>
                  <a:schemeClr val="accent6"/>
                </a:solidFill>
                <a:latin typeface="Advent Pro"/>
                <a:ea typeface="Advent Pro"/>
                <a:cs typeface="Advent Pro"/>
                <a:sym typeface="Advent Pro"/>
              </a:rPr>
              <a:t>ROUS</a:t>
            </a:r>
            <a:r>
              <a:rPr lang="en">
                <a:solidFill>
                  <a:schemeClr val="accent6"/>
                </a:solidFill>
                <a:latin typeface="Advent Pro Medium"/>
                <a:ea typeface="Advent Pro Medium"/>
                <a:cs typeface="Advent Pro Medium"/>
                <a:sym typeface="Advent Pro Medium"/>
              </a:rPr>
              <a:t> </a:t>
            </a:r>
            <a:endParaRPr>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rPr lang="en">
                <a:solidFill>
                  <a:schemeClr val="accent6"/>
                </a:solidFill>
                <a:latin typeface="Advent Pro Medium"/>
                <a:ea typeface="Advent Pro Medium"/>
                <a:cs typeface="Advent Pro Medium"/>
                <a:sym typeface="Advent Pro Medium"/>
              </a:rPr>
              <a:t>(Reactive, Unique, Standalone, Synced)</a:t>
            </a:r>
            <a:endParaRPr>
              <a:solidFill>
                <a:schemeClr val="accent6"/>
              </a:solidFill>
              <a:latin typeface="Advent Pro Medium"/>
              <a:ea typeface="Advent Pro Medium"/>
              <a:cs typeface="Advent Pro Medium"/>
              <a:sym typeface="Advent Pro Medium"/>
            </a:endParaRPr>
          </a:p>
        </p:txBody>
      </p:sp>
      <p:sp>
        <p:nvSpPr>
          <p:cNvPr id="14146" name="Google Shape;14146;p84"/>
          <p:cNvSpPr txBox="1"/>
          <p:nvPr>
            <p:ph idx="9" type="title"/>
          </p:nvPr>
        </p:nvSpPr>
        <p:spPr>
          <a:xfrm>
            <a:off x="311700" y="324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Brief Topic </a:t>
            </a:r>
            <a:endParaRPr/>
          </a:p>
          <a:p>
            <a:pPr indent="0" lvl="0" marL="0" rtl="0" algn="ctr">
              <a:spcBef>
                <a:spcPts val="0"/>
              </a:spcBef>
              <a:spcAft>
                <a:spcPts val="0"/>
              </a:spcAft>
              <a:buNone/>
            </a:pPr>
            <a:r>
              <a:rPr lang="en"/>
              <a:t>Summary</a:t>
            </a:r>
            <a:endParaRPr/>
          </a:p>
        </p:txBody>
      </p:sp>
      <p:grpSp>
        <p:nvGrpSpPr>
          <p:cNvPr id="14147" name="Google Shape;14147;p84"/>
          <p:cNvGrpSpPr/>
          <p:nvPr/>
        </p:nvGrpSpPr>
        <p:grpSpPr>
          <a:xfrm rot="-5400000">
            <a:off x="3262672" y="431296"/>
            <a:ext cx="242781" cy="161857"/>
            <a:chOff x="2500050" y="3730175"/>
            <a:chExt cx="2619000" cy="1746025"/>
          </a:xfrm>
        </p:grpSpPr>
        <p:sp>
          <p:nvSpPr>
            <p:cNvPr id="14148" name="Google Shape;14148;p8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9" name="Google Shape;14149;p8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0" name="Google Shape;14150;p8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1" name="Google Shape;14151;p8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2" name="Google Shape;14152;p84"/>
          <p:cNvGrpSpPr/>
          <p:nvPr/>
        </p:nvGrpSpPr>
        <p:grpSpPr>
          <a:xfrm rot="5400000">
            <a:off x="5615747" y="431296"/>
            <a:ext cx="242781" cy="161857"/>
            <a:chOff x="2500050" y="3730175"/>
            <a:chExt cx="2619000" cy="1746025"/>
          </a:xfrm>
        </p:grpSpPr>
        <p:sp>
          <p:nvSpPr>
            <p:cNvPr id="14153" name="Google Shape;14153;p8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4" name="Google Shape;14154;p8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5" name="Google Shape;14155;p8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6" name="Google Shape;14156;p8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7" name="Google Shape;14157;p84"/>
          <p:cNvSpPr txBox="1"/>
          <p:nvPr/>
        </p:nvSpPr>
        <p:spPr>
          <a:xfrm>
            <a:off x="6246075" y="2067225"/>
            <a:ext cx="2090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Advent Pro Medium"/>
                <a:ea typeface="Advent Pro Medium"/>
                <a:cs typeface="Advent Pro Medium"/>
                <a:sym typeface="Advent Pro Medium"/>
              </a:rPr>
              <a:t>-Pillars must be fun and </a:t>
            </a:r>
            <a:r>
              <a:rPr lang="en">
                <a:solidFill>
                  <a:schemeClr val="accent6"/>
                </a:solidFill>
                <a:latin typeface="Advent Pro Medium"/>
                <a:ea typeface="Advent Pro Medium"/>
                <a:cs typeface="Advent Pro Medium"/>
                <a:sym typeface="Advent Pro Medium"/>
              </a:rPr>
              <a:t>coexist</a:t>
            </a:r>
            <a:r>
              <a:rPr lang="en">
                <a:solidFill>
                  <a:schemeClr val="accent6"/>
                </a:solidFill>
                <a:latin typeface="Advent Pro Medium"/>
                <a:ea typeface="Advent Pro Medium"/>
                <a:cs typeface="Advent Pro Medium"/>
                <a:sym typeface="Advent Pro Medium"/>
              </a:rPr>
              <a:t> well with game elements. </a:t>
            </a:r>
            <a:endParaRPr>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t/>
            </a:r>
            <a:endParaRPr>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rPr lang="en">
                <a:solidFill>
                  <a:schemeClr val="accent6"/>
                </a:solidFill>
                <a:latin typeface="Advent Pro Medium"/>
                <a:ea typeface="Advent Pro Medium"/>
                <a:cs typeface="Advent Pro Medium"/>
                <a:sym typeface="Advent Pro Medium"/>
              </a:rPr>
              <a:t>-Use Raf Costa’s 6 (Calculation, Status, Reaction, Memory, Space, Teamwork)</a:t>
            </a:r>
            <a:endParaRPr>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t/>
            </a:r>
            <a:endParaRPr>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rPr lang="en">
                <a:solidFill>
                  <a:schemeClr val="accent6"/>
                </a:solidFill>
                <a:latin typeface="Advent Pro Medium"/>
                <a:ea typeface="Advent Pro Medium"/>
                <a:cs typeface="Advent Pro Medium"/>
                <a:sym typeface="Advent Pro Medium"/>
              </a:rPr>
              <a:t>-Recognize audience &amp; inspiration, set team goals </a:t>
            </a:r>
            <a:endParaRPr>
              <a:solidFill>
                <a:schemeClr val="accent6"/>
              </a:solidFill>
              <a:latin typeface="Advent Pro Medium"/>
              <a:ea typeface="Advent Pro Medium"/>
              <a:cs typeface="Advent Pro Medium"/>
              <a:sym typeface="Advent Pro Medium"/>
            </a:endParaRPr>
          </a:p>
        </p:txBody>
      </p:sp>
      <p:sp>
        <p:nvSpPr>
          <p:cNvPr id="14158" name="Google Shape;14158;p84"/>
          <p:cNvSpPr txBox="1"/>
          <p:nvPr/>
        </p:nvSpPr>
        <p:spPr>
          <a:xfrm>
            <a:off x="799125" y="2110350"/>
            <a:ext cx="2133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Advent Pro Medium"/>
                <a:ea typeface="Advent Pro Medium"/>
                <a:cs typeface="Advent Pro Medium"/>
                <a:sym typeface="Advent Pro Medium"/>
              </a:rPr>
              <a:t>- 3-5 game elements that </a:t>
            </a:r>
            <a:r>
              <a:rPr lang="en">
                <a:solidFill>
                  <a:schemeClr val="accent6"/>
                </a:solidFill>
                <a:latin typeface="Advent Pro Medium"/>
                <a:ea typeface="Advent Pro Medium"/>
                <a:cs typeface="Advent Pro Medium"/>
                <a:sym typeface="Advent Pro Medium"/>
              </a:rPr>
              <a:t>define the titles gameplay</a:t>
            </a:r>
            <a:endParaRPr>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t/>
            </a:r>
            <a:endParaRPr>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rPr lang="en">
                <a:solidFill>
                  <a:schemeClr val="accent6"/>
                </a:solidFill>
                <a:latin typeface="Advent Pro Medium"/>
                <a:ea typeface="Advent Pro Medium"/>
                <a:cs typeface="Advent Pro Medium"/>
                <a:sym typeface="Advent Pro Medium"/>
              </a:rPr>
              <a:t>- Elements should have some relation to one another</a:t>
            </a:r>
            <a:endParaRPr>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t/>
            </a:r>
            <a:endParaRPr>
              <a:solidFill>
                <a:schemeClr val="accent6"/>
              </a:solidFill>
              <a:latin typeface="Advent Pro Medium"/>
              <a:ea typeface="Advent Pro Medium"/>
              <a:cs typeface="Advent Pro Medium"/>
              <a:sym typeface="Advent Pro Medium"/>
            </a:endParaRPr>
          </a:p>
          <a:p>
            <a:pPr indent="0" lvl="0" marL="0" rtl="0" algn="l">
              <a:spcBef>
                <a:spcPts val="0"/>
              </a:spcBef>
              <a:spcAft>
                <a:spcPts val="0"/>
              </a:spcAft>
              <a:buNone/>
            </a:pPr>
            <a:r>
              <a:rPr lang="en">
                <a:solidFill>
                  <a:schemeClr val="accent6"/>
                </a:solidFill>
                <a:latin typeface="Advent Pro Medium"/>
                <a:ea typeface="Advent Pro Medium"/>
                <a:cs typeface="Advent Pro Medium"/>
                <a:sym typeface="Advent Pro Medium"/>
              </a:rPr>
              <a:t>- Pillars should be easily recognizable, as the gameplay bases off of them</a:t>
            </a:r>
            <a:endParaRPr>
              <a:solidFill>
                <a:schemeClr val="accent6"/>
              </a:solidFill>
              <a:latin typeface="Advent Pro Medium"/>
              <a:ea typeface="Advent Pro Medium"/>
              <a:cs typeface="Advent Pro Medium"/>
              <a:sym typeface="Advent Pro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2" name="Shape 14162"/>
        <p:cNvGrpSpPr/>
        <p:nvPr/>
      </p:nvGrpSpPr>
      <p:grpSpPr>
        <a:xfrm>
          <a:off x="0" y="0"/>
          <a:ext cx="0" cy="0"/>
          <a:chOff x="0" y="0"/>
          <a:chExt cx="0" cy="0"/>
        </a:xfrm>
      </p:grpSpPr>
      <p:sp>
        <p:nvSpPr>
          <p:cNvPr id="14163" name="Google Shape;14163;p85"/>
          <p:cNvSpPr/>
          <p:nvPr/>
        </p:nvSpPr>
        <p:spPr>
          <a:xfrm>
            <a:off x="720750" y="1343775"/>
            <a:ext cx="7702500" cy="572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Orbitron ExtraBold"/>
                <a:ea typeface="Orbitron ExtraBold"/>
                <a:cs typeface="Orbitron ExtraBold"/>
                <a:sym typeface="Orbitron ExtraBold"/>
              </a:rPr>
              <a:t>Steps to Make a Good Game Using Pillars</a:t>
            </a:r>
            <a:endParaRPr>
              <a:solidFill>
                <a:schemeClr val="accent6"/>
              </a:solidFill>
            </a:endParaRPr>
          </a:p>
        </p:txBody>
      </p:sp>
      <p:cxnSp>
        <p:nvCxnSpPr>
          <p:cNvPr id="14164" name="Google Shape;14164;p85"/>
          <p:cNvCxnSpPr/>
          <p:nvPr/>
        </p:nvCxnSpPr>
        <p:spPr>
          <a:xfrm flipH="1">
            <a:off x="4564475" y="1916476"/>
            <a:ext cx="2700" cy="1775400"/>
          </a:xfrm>
          <a:prstGeom prst="straightConnector1">
            <a:avLst/>
          </a:prstGeom>
          <a:noFill/>
          <a:ln cap="flat" cmpd="sng" w="19050">
            <a:solidFill>
              <a:schemeClr val="lt2"/>
            </a:solidFill>
            <a:prstDash val="solid"/>
            <a:round/>
            <a:headEnd len="med" w="med" type="none"/>
            <a:tailEnd len="med" w="med" type="oval"/>
          </a:ln>
        </p:spPr>
      </p:cxnSp>
      <p:cxnSp>
        <p:nvCxnSpPr>
          <p:cNvPr id="14165" name="Google Shape;14165;p85"/>
          <p:cNvCxnSpPr/>
          <p:nvPr/>
        </p:nvCxnSpPr>
        <p:spPr>
          <a:xfrm>
            <a:off x="7116575" y="1916476"/>
            <a:ext cx="0" cy="1775400"/>
          </a:xfrm>
          <a:prstGeom prst="straightConnector1">
            <a:avLst/>
          </a:prstGeom>
          <a:noFill/>
          <a:ln cap="flat" cmpd="sng" w="19050">
            <a:solidFill>
              <a:schemeClr val="lt2"/>
            </a:solidFill>
            <a:prstDash val="solid"/>
            <a:round/>
            <a:headEnd len="med" w="med" type="none"/>
            <a:tailEnd len="med" w="med" type="oval"/>
          </a:ln>
        </p:spPr>
      </p:cxnSp>
      <p:sp>
        <p:nvSpPr>
          <p:cNvPr id="14166" name="Google Shape;14166;p85"/>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Flow</a:t>
            </a:r>
            <a:endParaRPr/>
          </a:p>
        </p:txBody>
      </p:sp>
      <p:sp>
        <p:nvSpPr>
          <p:cNvPr id="14167" name="Google Shape;14167;p85"/>
          <p:cNvSpPr/>
          <p:nvPr/>
        </p:nvSpPr>
        <p:spPr>
          <a:xfrm>
            <a:off x="6031025" y="2204939"/>
            <a:ext cx="2171100" cy="552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Advent Pro Medium"/>
                <a:ea typeface="Advent Pro Medium"/>
                <a:cs typeface="Advent Pro Medium"/>
                <a:sym typeface="Advent Pro Medium"/>
              </a:rPr>
              <a:t>Apply Costa’s 6 Rules</a:t>
            </a:r>
            <a:endParaRPr sz="1600">
              <a:solidFill>
                <a:schemeClr val="accent6"/>
              </a:solidFill>
              <a:latin typeface="Advent Pro Medium"/>
              <a:ea typeface="Advent Pro Medium"/>
              <a:cs typeface="Advent Pro Medium"/>
              <a:sym typeface="Advent Pro Medium"/>
            </a:endParaRPr>
          </a:p>
        </p:txBody>
      </p:sp>
      <p:sp>
        <p:nvSpPr>
          <p:cNvPr id="14168" name="Google Shape;14168;p85"/>
          <p:cNvSpPr/>
          <p:nvPr/>
        </p:nvSpPr>
        <p:spPr>
          <a:xfrm>
            <a:off x="6031025" y="2953400"/>
            <a:ext cx="2171100" cy="552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Advent Pro Medium"/>
                <a:ea typeface="Advent Pro Medium"/>
                <a:cs typeface="Advent Pro Medium"/>
                <a:sym typeface="Advent Pro Medium"/>
              </a:rPr>
              <a:t>Set Team Goals</a:t>
            </a:r>
            <a:endParaRPr sz="1600">
              <a:solidFill>
                <a:schemeClr val="accent6"/>
              </a:solidFill>
              <a:latin typeface="Advent Pro Medium"/>
              <a:ea typeface="Advent Pro Medium"/>
              <a:cs typeface="Advent Pro Medium"/>
              <a:sym typeface="Advent Pro Medium"/>
            </a:endParaRPr>
          </a:p>
        </p:txBody>
      </p:sp>
      <p:sp>
        <p:nvSpPr>
          <p:cNvPr id="14169" name="Google Shape;14169;p85"/>
          <p:cNvSpPr/>
          <p:nvPr/>
        </p:nvSpPr>
        <p:spPr>
          <a:xfrm>
            <a:off x="6031025" y="3691888"/>
            <a:ext cx="2171100" cy="552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Advent Pro Medium"/>
                <a:ea typeface="Advent Pro Medium"/>
                <a:cs typeface="Advent Pro Medium"/>
                <a:sym typeface="Advent Pro Medium"/>
              </a:rPr>
              <a:t>Use fundamentals of replayability and patterns</a:t>
            </a:r>
            <a:endParaRPr sz="1600">
              <a:solidFill>
                <a:schemeClr val="accent6"/>
              </a:solidFill>
              <a:latin typeface="Advent Pro Medium"/>
              <a:ea typeface="Advent Pro Medium"/>
              <a:cs typeface="Advent Pro Medium"/>
              <a:sym typeface="Advent Pro Medium"/>
            </a:endParaRPr>
          </a:p>
        </p:txBody>
      </p:sp>
      <p:sp>
        <p:nvSpPr>
          <p:cNvPr id="14170" name="Google Shape;14170;p85"/>
          <p:cNvSpPr/>
          <p:nvPr/>
        </p:nvSpPr>
        <p:spPr>
          <a:xfrm>
            <a:off x="3478925" y="2953400"/>
            <a:ext cx="2171100" cy="552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Advent Pro Medium"/>
                <a:ea typeface="Advent Pro Medium"/>
                <a:cs typeface="Advent Pro Medium"/>
                <a:sym typeface="Advent Pro Medium"/>
              </a:rPr>
              <a:t>Check Industry / Audience / Software</a:t>
            </a:r>
            <a:endParaRPr sz="1600">
              <a:solidFill>
                <a:schemeClr val="accent6"/>
              </a:solidFill>
              <a:latin typeface="Advent Pro Medium"/>
              <a:ea typeface="Advent Pro Medium"/>
              <a:cs typeface="Advent Pro Medium"/>
              <a:sym typeface="Advent Pro Medium"/>
            </a:endParaRPr>
          </a:p>
        </p:txBody>
      </p:sp>
      <p:sp>
        <p:nvSpPr>
          <p:cNvPr id="14171" name="Google Shape;14171;p85"/>
          <p:cNvSpPr/>
          <p:nvPr/>
        </p:nvSpPr>
        <p:spPr>
          <a:xfrm>
            <a:off x="3478925" y="3691888"/>
            <a:ext cx="2171100" cy="552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Advent Pro Medium"/>
                <a:ea typeface="Advent Pro Medium"/>
                <a:cs typeface="Advent Pro Medium"/>
                <a:sym typeface="Advent Pro Medium"/>
              </a:rPr>
              <a:t>Apply Good vs Bad Filter</a:t>
            </a:r>
            <a:endParaRPr sz="1600">
              <a:solidFill>
                <a:schemeClr val="accent6"/>
              </a:solidFill>
              <a:latin typeface="Advent Pro Medium"/>
              <a:ea typeface="Advent Pro Medium"/>
              <a:cs typeface="Advent Pro Medium"/>
              <a:sym typeface="Advent Pro Medium"/>
            </a:endParaRPr>
          </a:p>
        </p:txBody>
      </p:sp>
      <p:sp>
        <p:nvSpPr>
          <p:cNvPr id="14172" name="Google Shape;14172;p85"/>
          <p:cNvSpPr/>
          <p:nvPr/>
        </p:nvSpPr>
        <p:spPr>
          <a:xfrm>
            <a:off x="926825" y="3691888"/>
            <a:ext cx="2171100" cy="552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Advent Pro Medium"/>
                <a:ea typeface="Advent Pro Medium"/>
                <a:cs typeface="Advent Pro Medium"/>
                <a:sym typeface="Advent Pro Medium"/>
              </a:rPr>
              <a:t>Recognize RPG Pillars</a:t>
            </a:r>
            <a:endParaRPr sz="1600">
              <a:solidFill>
                <a:schemeClr val="accent6"/>
              </a:solidFill>
              <a:latin typeface="Advent Pro Medium"/>
              <a:ea typeface="Advent Pro Medium"/>
              <a:cs typeface="Advent Pro Medium"/>
              <a:sym typeface="Advent Pro Medium"/>
            </a:endParaRPr>
          </a:p>
        </p:txBody>
      </p:sp>
      <p:cxnSp>
        <p:nvCxnSpPr>
          <p:cNvPr id="14173" name="Google Shape;14173;p85"/>
          <p:cNvCxnSpPr/>
          <p:nvPr/>
        </p:nvCxnSpPr>
        <p:spPr>
          <a:xfrm flipH="1">
            <a:off x="2012375" y="1916476"/>
            <a:ext cx="4200" cy="1775400"/>
          </a:xfrm>
          <a:prstGeom prst="straightConnector1">
            <a:avLst/>
          </a:prstGeom>
          <a:noFill/>
          <a:ln cap="flat" cmpd="sng" w="19050">
            <a:solidFill>
              <a:schemeClr val="lt2"/>
            </a:solidFill>
            <a:prstDash val="solid"/>
            <a:round/>
            <a:headEnd len="med" w="med" type="none"/>
            <a:tailEnd len="med" w="med" type="oval"/>
          </a:ln>
        </p:spPr>
      </p:cxnSp>
      <p:grpSp>
        <p:nvGrpSpPr>
          <p:cNvPr id="14174" name="Google Shape;14174;p85"/>
          <p:cNvGrpSpPr/>
          <p:nvPr/>
        </p:nvGrpSpPr>
        <p:grpSpPr>
          <a:xfrm rot="-5400000">
            <a:off x="1794697" y="535371"/>
            <a:ext cx="242781" cy="161857"/>
            <a:chOff x="2500050" y="3730175"/>
            <a:chExt cx="2619000" cy="1746025"/>
          </a:xfrm>
        </p:grpSpPr>
        <p:sp>
          <p:nvSpPr>
            <p:cNvPr id="14175" name="Google Shape;14175;p8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6" name="Google Shape;14176;p8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7" name="Google Shape;14177;p8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8" name="Google Shape;14178;p8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9" name="Google Shape;14179;p85"/>
          <p:cNvGrpSpPr/>
          <p:nvPr/>
        </p:nvGrpSpPr>
        <p:grpSpPr>
          <a:xfrm rot="5400000">
            <a:off x="7106522" y="535371"/>
            <a:ext cx="242781" cy="161857"/>
            <a:chOff x="2500050" y="3730175"/>
            <a:chExt cx="2619000" cy="1746025"/>
          </a:xfrm>
        </p:grpSpPr>
        <p:sp>
          <p:nvSpPr>
            <p:cNvPr id="14180" name="Google Shape;14180;p8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1" name="Google Shape;14181;p8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2" name="Google Shape;14182;p8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3" name="Google Shape;14183;p8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4" name="Google Shape;14184;p85"/>
          <p:cNvSpPr txBox="1"/>
          <p:nvPr>
            <p:ph idx="4294967295" type="title"/>
          </p:nvPr>
        </p:nvSpPr>
        <p:spPr>
          <a:xfrm>
            <a:off x="1683875" y="4346025"/>
            <a:ext cx="661200" cy="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4185" name="Google Shape;14185;p85"/>
          <p:cNvSpPr txBox="1"/>
          <p:nvPr>
            <p:ph idx="4294967295" type="title"/>
          </p:nvPr>
        </p:nvSpPr>
        <p:spPr>
          <a:xfrm>
            <a:off x="4153050" y="4346025"/>
            <a:ext cx="837900" cy="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4186" name="Google Shape;14186;p85"/>
          <p:cNvSpPr txBox="1"/>
          <p:nvPr>
            <p:ph idx="4294967295" type="title"/>
          </p:nvPr>
        </p:nvSpPr>
        <p:spPr>
          <a:xfrm>
            <a:off x="6697625" y="4346025"/>
            <a:ext cx="837900" cy="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0" name="Shape 14190"/>
        <p:cNvGrpSpPr/>
        <p:nvPr/>
      </p:nvGrpSpPr>
      <p:grpSpPr>
        <a:xfrm>
          <a:off x="0" y="0"/>
          <a:ext cx="0" cy="0"/>
          <a:chOff x="0" y="0"/>
          <a:chExt cx="0" cy="0"/>
        </a:xfrm>
      </p:grpSpPr>
      <p:sp>
        <p:nvSpPr>
          <p:cNvPr id="14191" name="Google Shape;14191;p86"/>
          <p:cNvSpPr txBox="1"/>
          <p:nvPr>
            <p:ph idx="1" type="body"/>
          </p:nvPr>
        </p:nvSpPr>
        <p:spPr>
          <a:xfrm>
            <a:off x="3834775" y="2266425"/>
            <a:ext cx="5152200" cy="14478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Review Jeopardy to play with respective game design teams, if time allows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 u="sng">
                <a:solidFill>
                  <a:schemeClr val="hlink"/>
                </a:solidFill>
                <a:hlinkClick r:id="rId3"/>
              </a:rPr>
              <a:t>Jeopardy</a:t>
            </a:r>
            <a:endParaRPr/>
          </a:p>
          <a:p>
            <a:pPr indent="0" lvl="0" marL="0" rtl="0" algn="r">
              <a:spcBef>
                <a:spcPts val="0"/>
              </a:spcBef>
              <a:spcAft>
                <a:spcPts val="0"/>
              </a:spcAft>
              <a:buClr>
                <a:schemeClr val="dk1"/>
              </a:buClr>
              <a:buSzPts val="1100"/>
              <a:buFont typeface="Arial"/>
              <a:buNone/>
            </a:pPr>
            <a:r>
              <a:t/>
            </a:r>
            <a:endParaRPr/>
          </a:p>
        </p:txBody>
      </p:sp>
      <p:sp>
        <p:nvSpPr>
          <p:cNvPr id="14192" name="Google Shape;14192;p86"/>
          <p:cNvSpPr txBox="1"/>
          <p:nvPr>
            <p:ph type="title"/>
          </p:nvPr>
        </p:nvSpPr>
        <p:spPr>
          <a:xfrm>
            <a:off x="3646950" y="1440675"/>
            <a:ext cx="4186200" cy="904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Review Jeopardy </a:t>
            </a:r>
            <a:endParaRPr/>
          </a:p>
        </p:txBody>
      </p:sp>
      <p:pic>
        <p:nvPicPr>
          <p:cNvPr id="14193" name="Google Shape;14193;p86"/>
          <p:cNvPicPr preferRelativeResize="0"/>
          <p:nvPr/>
        </p:nvPicPr>
        <p:blipFill>
          <a:blip r:embed="rId4">
            <a:alphaModFix/>
          </a:blip>
          <a:stretch>
            <a:fillRect/>
          </a:stretch>
        </p:blipFill>
        <p:spPr>
          <a:xfrm>
            <a:off x="0" y="0"/>
            <a:ext cx="3646959"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8" name="Shape 10568"/>
        <p:cNvGrpSpPr/>
        <p:nvPr/>
      </p:nvGrpSpPr>
      <p:grpSpPr>
        <a:xfrm>
          <a:off x="0" y="0"/>
          <a:ext cx="0" cy="0"/>
          <a:chOff x="0" y="0"/>
          <a:chExt cx="0" cy="0"/>
        </a:xfrm>
      </p:grpSpPr>
      <p:sp>
        <p:nvSpPr>
          <p:cNvPr id="10569" name="Google Shape;10569;p51"/>
          <p:cNvSpPr/>
          <p:nvPr/>
        </p:nvSpPr>
        <p:spPr>
          <a:xfrm>
            <a:off x="1586100" y="1572200"/>
            <a:ext cx="5971800" cy="2815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51"/>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a Game Pillar?</a:t>
            </a:r>
            <a:endParaRPr/>
          </a:p>
        </p:txBody>
      </p:sp>
      <p:sp>
        <p:nvSpPr>
          <p:cNvPr id="10571" name="Google Shape;10571;p51"/>
          <p:cNvSpPr txBox="1"/>
          <p:nvPr>
            <p:ph idx="1" type="body"/>
          </p:nvPr>
        </p:nvSpPr>
        <p:spPr>
          <a:xfrm>
            <a:off x="2455975" y="1739125"/>
            <a:ext cx="4098300" cy="270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oppins"/>
                <a:ea typeface="Poppins"/>
                <a:cs typeface="Poppins"/>
                <a:sym typeface="Poppins"/>
              </a:rPr>
              <a:t>“What I mean by this term is think about the 3 – 5 main elements/emotions your game is trying to explore and make the players feel” - Max Pears</a:t>
            </a:r>
            <a:endParaRPr sz="1800">
              <a:solidFill>
                <a:schemeClr val="lt1"/>
              </a:solidFill>
              <a:latin typeface="Poppins"/>
              <a:ea typeface="Poppins"/>
              <a:cs typeface="Poppins"/>
              <a:sym typeface="Poppins"/>
            </a:endParaRPr>
          </a:p>
          <a:p>
            <a:pPr indent="0" lvl="0" marL="0" rtl="0" algn="ctr">
              <a:spcBef>
                <a:spcPts val="1600"/>
              </a:spcBef>
              <a:spcAft>
                <a:spcPts val="1600"/>
              </a:spcAft>
              <a:buNone/>
            </a:pPr>
            <a:r>
              <a:rPr lang="en" sz="1800" u="sng">
                <a:solidFill>
                  <a:schemeClr val="hlink"/>
                </a:solidFill>
                <a:latin typeface="Poppins"/>
                <a:ea typeface="Poppins"/>
                <a:cs typeface="Poppins"/>
                <a:sym typeface="Poppins"/>
                <a:hlinkClick r:id="rId3"/>
              </a:rPr>
              <a:t>Source Article</a:t>
            </a:r>
            <a:endParaRPr sz="1800">
              <a:solidFill>
                <a:schemeClr val="lt1"/>
              </a:solidFill>
              <a:latin typeface="Poppins"/>
              <a:ea typeface="Poppins"/>
              <a:cs typeface="Poppins"/>
              <a:sym typeface="Poppins"/>
            </a:endParaRPr>
          </a:p>
        </p:txBody>
      </p:sp>
      <p:grpSp>
        <p:nvGrpSpPr>
          <p:cNvPr id="10572" name="Google Shape;10572;p51"/>
          <p:cNvGrpSpPr/>
          <p:nvPr/>
        </p:nvGrpSpPr>
        <p:grpSpPr>
          <a:xfrm rot="-5400000">
            <a:off x="2137596" y="535371"/>
            <a:ext cx="242781" cy="161857"/>
            <a:chOff x="2500050" y="3730175"/>
            <a:chExt cx="2619000" cy="1746025"/>
          </a:xfrm>
        </p:grpSpPr>
        <p:sp>
          <p:nvSpPr>
            <p:cNvPr id="10573" name="Google Shape;10573;p5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5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5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5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7" name="Google Shape;10577;p51"/>
          <p:cNvGrpSpPr/>
          <p:nvPr/>
        </p:nvGrpSpPr>
        <p:grpSpPr>
          <a:xfrm rot="5400000">
            <a:off x="6763621" y="535371"/>
            <a:ext cx="242781" cy="161857"/>
            <a:chOff x="2500050" y="3730175"/>
            <a:chExt cx="2619000" cy="1746025"/>
          </a:xfrm>
        </p:grpSpPr>
        <p:sp>
          <p:nvSpPr>
            <p:cNvPr id="10578" name="Google Shape;10578;p5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5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5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5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2" name="Google Shape;10582;p51"/>
          <p:cNvSpPr/>
          <p:nvPr/>
        </p:nvSpPr>
        <p:spPr>
          <a:xfrm>
            <a:off x="1781725" y="17391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51"/>
          <p:cNvSpPr/>
          <p:nvPr/>
        </p:nvSpPr>
        <p:spPr>
          <a:xfrm rot="-3601102">
            <a:off x="7157040" y="4038806"/>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7" name="Shape 14197"/>
        <p:cNvGrpSpPr/>
        <p:nvPr/>
      </p:nvGrpSpPr>
      <p:grpSpPr>
        <a:xfrm>
          <a:off x="0" y="0"/>
          <a:ext cx="0" cy="0"/>
          <a:chOff x="0" y="0"/>
          <a:chExt cx="0" cy="0"/>
        </a:xfrm>
      </p:grpSpPr>
      <p:sp>
        <p:nvSpPr>
          <p:cNvPr id="14198" name="Google Shape;14198;p87"/>
          <p:cNvSpPr txBox="1"/>
          <p:nvPr>
            <p:ph type="title"/>
          </p:nvPr>
        </p:nvSpPr>
        <p:spPr>
          <a:xfrm>
            <a:off x="1334700" y="839125"/>
            <a:ext cx="64746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4199" name="Google Shape;14199;p87"/>
          <p:cNvSpPr txBox="1"/>
          <p:nvPr>
            <p:ph idx="1" type="subTitle"/>
          </p:nvPr>
        </p:nvSpPr>
        <p:spPr>
          <a:xfrm>
            <a:off x="2466750" y="1760850"/>
            <a:ext cx="4210500" cy="13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u="sng">
                <a:solidFill>
                  <a:schemeClr val="hlink"/>
                </a:solidFill>
                <a:hlinkClick r:id="rId3"/>
              </a:rPr>
              <a:t>rylan.graham@estudiantat.upc.edu</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Github Game Pillars Website: </a:t>
            </a:r>
            <a:endParaRPr/>
          </a:p>
          <a:p>
            <a:pPr indent="0" lvl="0" marL="0" rtl="0" algn="ctr">
              <a:spcBef>
                <a:spcPts val="0"/>
              </a:spcBef>
              <a:spcAft>
                <a:spcPts val="0"/>
              </a:spcAft>
              <a:buNone/>
            </a:pPr>
            <a:r>
              <a:rPr lang="en" u="sng">
                <a:solidFill>
                  <a:schemeClr val="hlink"/>
                </a:solidFill>
                <a:hlinkClick r:id="rId4"/>
              </a:rPr>
              <a:t>https://rylanjgraham.github.io/RPG-Game-Design/</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14200" name="Google Shape;14200;p87"/>
          <p:cNvSpPr/>
          <p:nvPr/>
        </p:nvSpPr>
        <p:spPr>
          <a:xfrm>
            <a:off x="2629125" y="3723900"/>
            <a:ext cx="3981300" cy="624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highlight>
                <a:schemeClr val="accent6"/>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7" name="Shape 10587"/>
        <p:cNvGrpSpPr/>
        <p:nvPr/>
      </p:nvGrpSpPr>
      <p:grpSpPr>
        <a:xfrm>
          <a:off x="0" y="0"/>
          <a:ext cx="0" cy="0"/>
          <a:chOff x="0" y="0"/>
          <a:chExt cx="0" cy="0"/>
        </a:xfrm>
      </p:grpSpPr>
      <p:sp>
        <p:nvSpPr>
          <p:cNvPr id="10588" name="Google Shape;10588;p52"/>
          <p:cNvSpPr txBox="1"/>
          <p:nvPr>
            <p:ph idx="1" type="body"/>
          </p:nvPr>
        </p:nvSpPr>
        <p:spPr>
          <a:xfrm>
            <a:off x="677550" y="761250"/>
            <a:ext cx="4230000" cy="4116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 game pillar is a fundamental concept that your game will utilize to function</a:t>
            </a:r>
            <a:endParaRPr/>
          </a:p>
          <a:p>
            <a:pPr indent="0" lvl="0" marL="0" rtl="0" algn="l">
              <a:spcBef>
                <a:spcPts val="1600"/>
              </a:spcBef>
              <a:spcAft>
                <a:spcPts val="0"/>
              </a:spcAft>
              <a:buNone/>
            </a:pPr>
            <a:r>
              <a:t/>
            </a:r>
            <a:endParaRPr/>
          </a:p>
          <a:p>
            <a:pPr indent="-330200" lvl="0" marL="457200" rtl="0" algn="l">
              <a:spcBef>
                <a:spcPts val="1600"/>
              </a:spcBef>
              <a:spcAft>
                <a:spcPts val="0"/>
              </a:spcAft>
              <a:buSzPts val="1600"/>
              <a:buChar char="-"/>
            </a:pPr>
            <a:r>
              <a:rPr lang="en"/>
              <a:t> Game pillars can vary from mechanics, aesthetics, story, and technology </a:t>
            </a:r>
            <a:r>
              <a:rPr lang="en" u="sng">
                <a:solidFill>
                  <a:schemeClr val="hlink"/>
                </a:solidFill>
                <a:hlinkClick r:id="rId3"/>
              </a:rPr>
              <a:t>Source</a:t>
            </a:r>
            <a:endParaRPr/>
          </a:p>
          <a:p>
            <a:pPr indent="0" lvl="0" marL="0" rtl="0" algn="l">
              <a:spcBef>
                <a:spcPts val="1600"/>
              </a:spcBef>
              <a:spcAft>
                <a:spcPts val="0"/>
              </a:spcAft>
              <a:buNone/>
            </a:pPr>
            <a:r>
              <a:t/>
            </a:r>
            <a:endParaRPr/>
          </a:p>
          <a:p>
            <a:pPr indent="-330200" lvl="0" marL="457200" rtl="0" algn="l">
              <a:spcBef>
                <a:spcPts val="1600"/>
              </a:spcBef>
              <a:spcAft>
                <a:spcPts val="0"/>
              </a:spcAft>
              <a:buSzPts val="1600"/>
              <a:buChar char="-"/>
            </a:pPr>
            <a:r>
              <a:rPr lang="en"/>
              <a:t>Game pillars should relate to one another, and should not just be stand alone concepts. </a:t>
            </a:r>
            <a:endParaRPr/>
          </a:p>
          <a:p>
            <a:pPr indent="0" lvl="0" marL="0" rtl="0" algn="l">
              <a:spcBef>
                <a:spcPts val="1600"/>
              </a:spcBef>
              <a:spcAft>
                <a:spcPts val="0"/>
              </a:spcAft>
              <a:buNone/>
            </a:pPr>
            <a:r>
              <a:t/>
            </a:r>
            <a:endParaRPr/>
          </a:p>
          <a:p>
            <a:pPr indent="-330200" lvl="0" marL="457200" rtl="0" algn="l">
              <a:spcBef>
                <a:spcPts val="1600"/>
              </a:spcBef>
              <a:spcAft>
                <a:spcPts val="0"/>
              </a:spcAft>
              <a:buSzPts val="1600"/>
              <a:buChar char="-"/>
            </a:pPr>
            <a:r>
              <a:rPr lang="en"/>
              <a:t>Aim for 3-8 concepts for game pillars, however only 3 are essential.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589" name="Google Shape;10589;p52"/>
          <p:cNvSpPr txBox="1"/>
          <p:nvPr>
            <p:ph type="title"/>
          </p:nvPr>
        </p:nvSpPr>
        <p:spPr>
          <a:xfrm>
            <a:off x="216300" y="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Game Pillars </a:t>
            </a:r>
            <a:endParaRPr/>
          </a:p>
        </p:txBody>
      </p:sp>
      <p:pic>
        <p:nvPicPr>
          <p:cNvPr id="10590" name="Google Shape;10590;p52"/>
          <p:cNvPicPr preferRelativeResize="0"/>
          <p:nvPr/>
        </p:nvPicPr>
        <p:blipFill>
          <a:blip r:embed="rId4">
            <a:alphaModFix/>
          </a:blip>
          <a:stretch>
            <a:fillRect/>
          </a:stretch>
        </p:blipFill>
        <p:spPr>
          <a:xfrm>
            <a:off x="5808801" y="761250"/>
            <a:ext cx="3037405" cy="407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4" name="Shape 10594"/>
        <p:cNvGrpSpPr/>
        <p:nvPr/>
      </p:nvGrpSpPr>
      <p:grpSpPr>
        <a:xfrm>
          <a:off x="0" y="0"/>
          <a:ext cx="0" cy="0"/>
          <a:chOff x="0" y="0"/>
          <a:chExt cx="0" cy="0"/>
        </a:xfrm>
      </p:grpSpPr>
      <p:sp>
        <p:nvSpPr>
          <p:cNvPr id="10595" name="Google Shape;10595;p53"/>
          <p:cNvSpPr txBox="1"/>
          <p:nvPr>
            <p:ph idx="2" type="title"/>
          </p:nvPr>
        </p:nvSpPr>
        <p:spPr>
          <a:xfrm>
            <a:off x="311700" y="1106125"/>
            <a:ext cx="8520600" cy="7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596" name="Google Shape;10596;p53"/>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Game Pillar Types</a:t>
            </a:r>
            <a:endParaRPr/>
          </a:p>
        </p:txBody>
      </p:sp>
      <p:sp>
        <p:nvSpPr>
          <p:cNvPr id="10597" name="Google Shape;10597;p53"/>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are some common types in the genre?</a:t>
            </a:r>
            <a:endParaRPr>
              <a:solidFill>
                <a:schemeClr val="lt1"/>
              </a:solidFill>
            </a:endParaRPr>
          </a:p>
          <a:p>
            <a:pPr indent="0" lvl="0" marL="0" rtl="0" algn="ctr">
              <a:spcBef>
                <a:spcPts val="0"/>
              </a:spcBef>
              <a:spcAft>
                <a:spcPts val="0"/>
              </a:spcAft>
              <a:buNone/>
            </a:pPr>
            <a:r>
              <a:t/>
            </a:r>
            <a:endParaRPr/>
          </a:p>
        </p:txBody>
      </p:sp>
      <p:grpSp>
        <p:nvGrpSpPr>
          <p:cNvPr id="10598" name="Google Shape;10598;p53"/>
          <p:cNvGrpSpPr/>
          <p:nvPr/>
        </p:nvGrpSpPr>
        <p:grpSpPr>
          <a:xfrm>
            <a:off x="8029241" y="154008"/>
            <a:ext cx="264001" cy="226285"/>
            <a:chOff x="753950" y="238125"/>
            <a:chExt cx="6111125" cy="5238075"/>
          </a:xfrm>
        </p:grpSpPr>
        <p:sp>
          <p:nvSpPr>
            <p:cNvPr id="10599" name="Google Shape;10599;p53"/>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53"/>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53"/>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53"/>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53"/>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53"/>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53"/>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53"/>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53"/>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53"/>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53"/>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53"/>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53"/>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53"/>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53"/>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53"/>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53"/>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53"/>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53"/>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53"/>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53"/>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53"/>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53"/>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5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5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5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5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6" name="Google Shape;10626;p53"/>
          <p:cNvGrpSpPr/>
          <p:nvPr/>
        </p:nvGrpSpPr>
        <p:grpSpPr>
          <a:xfrm>
            <a:off x="8365321" y="154008"/>
            <a:ext cx="264001" cy="226285"/>
            <a:chOff x="753950" y="238125"/>
            <a:chExt cx="6111125" cy="5238075"/>
          </a:xfrm>
        </p:grpSpPr>
        <p:sp>
          <p:nvSpPr>
            <p:cNvPr id="10627" name="Google Shape;10627;p53"/>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53"/>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53"/>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53"/>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53"/>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53"/>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53"/>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53"/>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53"/>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53"/>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53"/>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53"/>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53"/>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53"/>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53"/>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53"/>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53"/>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53"/>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53"/>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53"/>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53"/>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53"/>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53"/>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5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5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5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5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4" name="Google Shape;10654;p53"/>
          <p:cNvGrpSpPr/>
          <p:nvPr/>
        </p:nvGrpSpPr>
        <p:grpSpPr>
          <a:xfrm>
            <a:off x="8701401" y="154008"/>
            <a:ext cx="264001" cy="226285"/>
            <a:chOff x="753950" y="238125"/>
            <a:chExt cx="6111125" cy="5238075"/>
          </a:xfrm>
        </p:grpSpPr>
        <p:sp>
          <p:nvSpPr>
            <p:cNvPr id="10655" name="Google Shape;10655;p53"/>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53"/>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53"/>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53"/>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53"/>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53"/>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53"/>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53"/>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53"/>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53"/>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53"/>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53"/>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53"/>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53"/>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53"/>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53"/>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53"/>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53"/>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53"/>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53"/>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53"/>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53"/>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53"/>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5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5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5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5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682" name="Google Shape;10682;p53">
            <a:hlinkClick action="ppaction://hlinksldjump" r:id="rId3"/>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10683" name="Google Shape;10683;p53">
            <a:hlinkClick action="ppaction://hlinksldjump" r:id="rId5"/>
          </p:cNvPr>
          <p:cNvPicPr preferRelativeResize="0"/>
          <p:nvPr/>
        </p:nvPicPr>
        <p:blipFill>
          <a:blip r:embed="rId6">
            <a:alphaModFix/>
          </a:blip>
          <a:stretch>
            <a:fillRect/>
          </a:stretch>
        </p:blipFill>
        <p:spPr>
          <a:xfrm>
            <a:off x="8383025" y="539500"/>
            <a:ext cx="228600" cy="228600"/>
          </a:xfrm>
          <a:prstGeom prst="rect">
            <a:avLst/>
          </a:prstGeom>
          <a:noFill/>
          <a:ln>
            <a:noFill/>
          </a:ln>
        </p:spPr>
      </p:pic>
      <p:pic>
        <p:nvPicPr>
          <p:cNvPr id="10684" name="Google Shape;10684;p53">
            <a:hlinkClick action="ppaction://hlinksldjump" r:id="rId7"/>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grpSp>
        <p:nvGrpSpPr>
          <p:cNvPr id="10685" name="Google Shape;10685;p53"/>
          <p:cNvGrpSpPr/>
          <p:nvPr/>
        </p:nvGrpSpPr>
        <p:grpSpPr>
          <a:xfrm flipH="1">
            <a:off x="5225466" y="1106130"/>
            <a:ext cx="1130063" cy="548646"/>
            <a:chOff x="3722375" y="600625"/>
            <a:chExt cx="740200" cy="356750"/>
          </a:xfrm>
        </p:grpSpPr>
        <p:sp>
          <p:nvSpPr>
            <p:cNvPr id="10686" name="Google Shape;10686;p53"/>
            <p:cNvSpPr/>
            <p:nvPr/>
          </p:nvSpPr>
          <p:spPr>
            <a:xfrm>
              <a:off x="4417550" y="717275"/>
              <a:ext cx="31950" cy="86325"/>
            </a:xfrm>
            <a:custGeom>
              <a:rect b="b" l="l" r="r" t="t"/>
              <a:pathLst>
                <a:path extrusionOk="0" h="3453" w="1278">
                  <a:moveTo>
                    <a:pt x="1" y="0"/>
                  </a:moveTo>
                  <a:lnTo>
                    <a:pt x="1" y="3452"/>
                  </a:lnTo>
                  <a:lnTo>
                    <a:pt x="1277" y="3452"/>
                  </a:lnTo>
                  <a:lnTo>
                    <a:pt x="12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53"/>
            <p:cNvSpPr/>
            <p:nvPr/>
          </p:nvSpPr>
          <p:spPr>
            <a:xfrm>
              <a:off x="4398725" y="717275"/>
              <a:ext cx="31925" cy="86325"/>
            </a:xfrm>
            <a:custGeom>
              <a:rect b="b" l="l" r="r" t="t"/>
              <a:pathLst>
                <a:path extrusionOk="0" h="3453" w="1277">
                  <a:moveTo>
                    <a:pt x="0" y="0"/>
                  </a:moveTo>
                  <a:lnTo>
                    <a:pt x="0" y="3452"/>
                  </a:lnTo>
                  <a:lnTo>
                    <a:pt x="1277" y="3452"/>
                  </a:lnTo>
                  <a:lnTo>
                    <a:pt x="12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53"/>
            <p:cNvSpPr/>
            <p:nvPr/>
          </p:nvSpPr>
          <p:spPr>
            <a:xfrm>
              <a:off x="4371000" y="717275"/>
              <a:ext cx="32450" cy="86325"/>
            </a:xfrm>
            <a:custGeom>
              <a:rect b="b" l="l" r="r" t="t"/>
              <a:pathLst>
                <a:path extrusionOk="0" h="3453" w="1298">
                  <a:moveTo>
                    <a:pt x="1" y="0"/>
                  </a:moveTo>
                  <a:lnTo>
                    <a:pt x="1" y="3452"/>
                  </a:lnTo>
                  <a:lnTo>
                    <a:pt x="1298" y="3452"/>
                  </a:lnTo>
                  <a:lnTo>
                    <a:pt x="12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53"/>
            <p:cNvSpPr/>
            <p:nvPr/>
          </p:nvSpPr>
          <p:spPr>
            <a:xfrm>
              <a:off x="4353750" y="744475"/>
              <a:ext cx="31925" cy="31925"/>
            </a:xfrm>
            <a:custGeom>
              <a:rect b="b" l="l" r="r" t="t"/>
              <a:pathLst>
                <a:path extrusionOk="0" h="1277" w="1277">
                  <a:moveTo>
                    <a:pt x="0" y="0"/>
                  </a:moveTo>
                  <a:lnTo>
                    <a:pt x="0" y="1276"/>
                  </a:lnTo>
                  <a:lnTo>
                    <a:pt x="1276" y="1276"/>
                  </a:lnTo>
                  <a:lnTo>
                    <a:pt x="1276" y="0"/>
                  </a:lnTo>
                  <a:close/>
                </a:path>
              </a:pathLst>
            </a:custGeom>
            <a:solidFill>
              <a:srgbClr val="DD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53"/>
            <p:cNvSpPr/>
            <p:nvPr/>
          </p:nvSpPr>
          <p:spPr>
            <a:xfrm>
              <a:off x="4322350" y="744475"/>
              <a:ext cx="31925" cy="31925"/>
            </a:xfrm>
            <a:custGeom>
              <a:rect b="b" l="l" r="r" t="t"/>
              <a:pathLst>
                <a:path extrusionOk="0" h="1277" w="1277">
                  <a:moveTo>
                    <a:pt x="1" y="0"/>
                  </a:moveTo>
                  <a:lnTo>
                    <a:pt x="1" y="1276"/>
                  </a:lnTo>
                  <a:lnTo>
                    <a:pt x="1277" y="1276"/>
                  </a:lnTo>
                  <a:lnTo>
                    <a:pt x="1277" y="0"/>
                  </a:lnTo>
                  <a:close/>
                </a:path>
              </a:pathLst>
            </a:custGeom>
            <a:solidFill>
              <a:srgbClr val="CE81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53"/>
            <p:cNvSpPr/>
            <p:nvPr/>
          </p:nvSpPr>
          <p:spPr>
            <a:xfrm>
              <a:off x="4385650" y="744475"/>
              <a:ext cx="31925" cy="31925"/>
            </a:xfrm>
            <a:custGeom>
              <a:rect b="b" l="l" r="r" t="t"/>
              <a:pathLst>
                <a:path extrusionOk="0" h="1277" w="1277">
                  <a:moveTo>
                    <a:pt x="0" y="0"/>
                  </a:moveTo>
                  <a:lnTo>
                    <a:pt x="0"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53"/>
            <p:cNvSpPr/>
            <p:nvPr/>
          </p:nvSpPr>
          <p:spPr>
            <a:xfrm>
              <a:off x="4417550" y="744475"/>
              <a:ext cx="31950" cy="31925"/>
            </a:xfrm>
            <a:custGeom>
              <a:rect b="b" l="l" r="r" t="t"/>
              <a:pathLst>
                <a:path extrusionOk="0" h="1277" w="1278">
                  <a:moveTo>
                    <a:pt x="1" y="0"/>
                  </a:moveTo>
                  <a:lnTo>
                    <a:pt x="1"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53"/>
            <p:cNvSpPr/>
            <p:nvPr/>
          </p:nvSpPr>
          <p:spPr>
            <a:xfrm>
              <a:off x="4430625" y="744475"/>
              <a:ext cx="31950" cy="31925"/>
            </a:xfrm>
            <a:custGeom>
              <a:rect b="b" l="l" r="r" t="t"/>
              <a:pathLst>
                <a:path extrusionOk="0" h="1277" w="1278">
                  <a:moveTo>
                    <a:pt x="1" y="0"/>
                  </a:moveTo>
                  <a:lnTo>
                    <a:pt x="1" y="1276"/>
                  </a:lnTo>
                  <a:lnTo>
                    <a:pt x="1277" y="1276"/>
                  </a:lnTo>
                  <a:lnTo>
                    <a:pt x="12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53"/>
            <p:cNvSpPr/>
            <p:nvPr/>
          </p:nvSpPr>
          <p:spPr>
            <a:xfrm>
              <a:off x="4226625" y="744475"/>
              <a:ext cx="31925" cy="31925"/>
            </a:xfrm>
            <a:custGeom>
              <a:rect b="b" l="l" r="r" t="t"/>
              <a:pathLst>
                <a:path extrusionOk="0" h="1277" w="1277">
                  <a:moveTo>
                    <a:pt x="1" y="0"/>
                  </a:moveTo>
                  <a:lnTo>
                    <a:pt x="1"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53"/>
            <p:cNvSpPr/>
            <p:nvPr/>
          </p:nvSpPr>
          <p:spPr>
            <a:xfrm>
              <a:off x="4194725" y="744475"/>
              <a:ext cx="31925" cy="31925"/>
            </a:xfrm>
            <a:custGeom>
              <a:rect b="b" l="l" r="r" t="t"/>
              <a:pathLst>
                <a:path extrusionOk="0" h="1277" w="1277">
                  <a:moveTo>
                    <a:pt x="0" y="0"/>
                  </a:moveTo>
                  <a:lnTo>
                    <a:pt x="0" y="1276"/>
                  </a:lnTo>
                  <a:lnTo>
                    <a:pt x="1277" y="1276"/>
                  </a:lnTo>
                  <a:lnTo>
                    <a:pt x="1277" y="0"/>
                  </a:lnTo>
                  <a:close/>
                </a:path>
              </a:pathLst>
            </a:custGeom>
            <a:solidFill>
              <a:srgbClr val="946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53"/>
            <p:cNvSpPr/>
            <p:nvPr/>
          </p:nvSpPr>
          <p:spPr>
            <a:xfrm>
              <a:off x="4258025" y="744475"/>
              <a:ext cx="31925" cy="31925"/>
            </a:xfrm>
            <a:custGeom>
              <a:rect b="b" l="l" r="r" t="t"/>
              <a:pathLst>
                <a:path extrusionOk="0" h="1277" w="1277">
                  <a:moveTo>
                    <a:pt x="0" y="0"/>
                  </a:moveTo>
                  <a:lnTo>
                    <a:pt x="0" y="1276"/>
                  </a:lnTo>
                  <a:lnTo>
                    <a:pt x="1276" y="1276"/>
                  </a:lnTo>
                  <a:lnTo>
                    <a:pt x="12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53"/>
            <p:cNvSpPr/>
            <p:nvPr/>
          </p:nvSpPr>
          <p:spPr>
            <a:xfrm>
              <a:off x="4289925" y="744475"/>
              <a:ext cx="31925" cy="31925"/>
            </a:xfrm>
            <a:custGeom>
              <a:rect b="b" l="l" r="r" t="t"/>
              <a:pathLst>
                <a:path extrusionOk="0" h="1277" w="1277">
                  <a:moveTo>
                    <a:pt x="0" y="0"/>
                  </a:moveTo>
                  <a:lnTo>
                    <a:pt x="0"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53"/>
            <p:cNvSpPr/>
            <p:nvPr/>
          </p:nvSpPr>
          <p:spPr>
            <a:xfrm>
              <a:off x="4099000" y="744475"/>
              <a:ext cx="31925" cy="31925"/>
            </a:xfrm>
            <a:custGeom>
              <a:rect b="b" l="l" r="r" t="t"/>
              <a:pathLst>
                <a:path extrusionOk="0" h="1277" w="1277">
                  <a:moveTo>
                    <a:pt x="0" y="0"/>
                  </a:moveTo>
                  <a:lnTo>
                    <a:pt x="0" y="1276"/>
                  </a:lnTo>
                  <a:lnTo>
                    <a:pt x="1277" y="1276"/>
                  </a:lnTo>
                  <a:lnTo>
                    <a:pt x="1277" y="0"/>
                  </a:lnTo>
                  <a:close/>
                </a:path>
              </a:pathLst>
            </a:custGeom>
            <a:solidFill>
              <a:srgbClr val="946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53"/>
            <p:cNvSpPr/>
            <p:nvPr/>
          </p:nvSpPr>
          <p:spPr>
            <a:xfrm>
              <a:off x="4067600" y="744475"/>
              <a:ext cx="31950" cy="31925"/>
            </a:xfrm>
            <a:custGeom>
              <a:rect b="b" l="l" r="r" t="t"/>
              <a:pathLst>
                <a:path extrusionOk="0" h="1277" w="1278">
                  <a:moveTo>
                    <a:pt x="1" y="0"/>
                  </a:moveTo>
                  <a:lnTo>
                    <a:pt x="1"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53"/>
            <p:cNvSpPr/>
            <p:nvPr/>
          </p:nvSpPr>
          <p:spPr>
            <a:xfrm>
              <a:off x="4131425" y="744475"/>
              <a:ext cx="31925" cy="31925"/>
            </a:xfrm>
            <a:custGeom>
              <a:rect b="b" l="l" r="r" t="t"/>
              <a:pathLst>
                <a:path extrusionOk="0" h="1277" w="1277">
                  <a:moveTo>
                    <a:pt x="1" y="0"/>
                  </a:moveTo>
                  <a:lnTo>
                    <a:pt x="1"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53"/>
            <p:cNvSpPr/>
            <p:nvPr/>
          </p:nvSpPr>
          <p:spPr>
            <a:xfrm>
              <a:off x="4163325" y="744475"/>
              <a:ext cx="31950" cy="31925"/>
            </a:xfrm>
            <a:custGeom>
              <a:rect b="b" l="l" r="r" t="t"/>
              <a:pathLst>
                <a:path extrusionOk="0" h="1277" w="1278">
                  <a:moveTo>
                    <a:pt x="1" y="0"/>
                  </a:moveTo>
                  <a:lnTo>
                    <a:pt x="1"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53"/>
            <p:cNvSpPr/>
            <p:nvPr/>
          </p:nvSpPr>
          <p:spPr>
            <a:xfrm>
              <a:off x="3978150" y="744475"/>
              <a:ext cx="31950" cy="31925"/>
            </a:xfrm>
            <a:custGeom>
              <a:rect b="b" l="l" r="r" t="t"/>
              <a:pathLst>
                <a:path extrusionOk="0" h="1277" w="1278">
                  <a:moveTo>
                    <a:pt x="1" y="0"/>
                  </a:moveTo>
                  <a:lnTo>
                    <a:pt x="1"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53"/>
            <p:cNvSpPr/>
            <p:nvPr/>
          </p:nvSpPr>
          <p:spPr>
            <a:xfrm>
              <a:off x="3946250" y="744475"/>
              <a:ext cx="31925" cy="31925"/>
            </a:xfrm>
            <a:custGeom>
              <a:rect b="b" l="l" r="r" t="t"/>
              <a:pathLst>
                <a:path extrusionOk="0" h="1277" w="1277">
                  <a:moveTo>
                    <a:pt x="1" y="0"/>
                  </a:moveTo>
                  <a:lnTo>
                    <a:pt x="1" y="1276"/>
                  </a:lnTo>
                  <a:lnTo>
                    <a:pt x="1277" y="1276"/>
                  </a:lnTo>
                  <a:lnTo>
                    <a:pt x="1277" y="0"/>
                  </a:lnTo>
                  <a:close/>
                </a:path>
              </a:pathLst>
            </a:custGeom>
            <a:solidFill>
              <a:srgbClr val="946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53"/>
            <p:cNvSpPr/>
            <p:nvPr/>
          </p:nvSpPr>
          <p:spPr>
            <a:xfrm>
              <a:off x="4009550" y="744475"/>
              <a:ext cx="31925" cy="31925"/>
            </a:xfrm>
            <a:custGeom>
              <a:rect b="b" l="l" r="r" t="t"/>
              <a:pathLst>
                <a:path extrusionOk="0" h="1277" w="1277">
                  <a:moveTo>
                    <a:pt x="0" y="0"/>
                  </a:moveTo>
                  <a:lnTo>
                    <a:pt x="0"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53"/>
            <p:cNvSpPr/>
            <p:nvPr/>
          </p:nvSpPr>
          <p:spPr>
            <a:xfrm>
              <a:off x="4041450" y="744475"/>
              <a:ext cx="31925" cy="31925"/>
            </a:xfrm>
            <a:custGeom>
              <a:rect b="b" l="l" r="r" t="t"/>
              <a:pathLst>
                <a:path extrusionOk="0" h="1277" w="1277">
                  <a:moveTo>
                    <a:pt x="1" y="0"/>
                  </a:moveTo>
                  <a:lnTo>
                    <a:pt x="1"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53"/>
            <p:cNvSpPr/>
            <p:nvPr/>
          </p:nvSpPr>
          <p:spPr>
            <a:xfrm>
              <a:off x="3850525" y="744475"/>
              <a:ext cx="32450" cy="31925"/>
            </a:xfrm>
            <a:custGeom>
              <a:rect b="b" l="l" r="r" t="t"/>
              <a:pathLst>
                <a:path extrusionOk="0" h="1277" w="1298">
                  <a:moveTo>
                    <a:pt x="1" y="0"/>
                  </a:moveTo>
                  <a:lnTo>
                    <a:pt x="1" y="1276"/>
                  </a:lnTo>
                  <a:lnTo>
                    <a:pt x="1298" y="1276"/>
                  </a:lnTo>
                  <a:lnTo>
                    <a:pt x="1298" y="0"/>
                  </a:lnTo>
                  <a:close/>
                </a:path>
              </a:pathLst>
            </a:custGeom>
            <a:solidFill>
              <a:srgbClr val="DD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53"/>
            <p:cNvSpPr/>
            <p:nvPr/>
          </p:nvSpPr>
          <p:spPr>
            <a:xfrm>
              <a:off x="3819150" y="744475"/>
              <a:ext cx="31925" cy="31925"/>
            </a:xfrm>
            <a:custGeom>
              <a:rect b="b" l="l" r="r" t="t"/>
              <a:pathLst>
                <a:path extrusionOk="0" h="1277" w="1277">
                  <a:moveTo>
                    <a:pt x="0" y="0"/>
                  </a:moveTo>
                  <a:lnTo>
                    <a:pt x="0"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53"/>
            <p:cNvSpPr/>
            <p:nvPr/>
          </p:nvSpPr>
          <p:spPr>
            <a:xfrm>
              <a:off x="3882950" y="744475"/>
              <a:ext cx="31950" cy="31925"/>
            </a:xfrm>
            <a:custGeom>
              <a:rect b="b" l="l" r="r" t="t"/>
              <a:pathLst>
                <a:path extrusionOk="0" h="1277" w="1278">
                  <a:moveTo>
                    <a:pt x="1" y="0"/>
                  </a:moveTo>
                  <a:lnTo>
                    <a:pt x="1" y="1276"/>
                  </a:lnTo>
                  <a:lnTo>
                    <a:pt x="1277" y="1276"/>
                  </a:lnTo>
                  <a:lnTo>
                    <a:pt x="1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53"/>
            <p:cNvSpPr/>
            <p:nvPr/>
          </p:nvSpPr>
          <p:spPr>
            <a:xfrm>
              <a:off x="3913825" y="744475"/>
              <a:ext cx="32450" cy="31925"/>
            </a:xfrm>
            <a:custGeom>
              <a:rect b="b" l="l" r="r" t="t"/>
              <a:pathLst>
                <a:path extrusionOk="0" h="1277" w="1298">
                  <a:moveTo>
                    <a:pt x="0" y="0"/>
                  </a:moveTo>
                  <a:lnTo>
                    <a:pt x="0" y="1276"/>
                  </a:lnTo>
                  <a:lnTo>
                    <a:pt x="1298" y="1276"/>
                  </a:lnTo>
                  <a:lnTo>
                    <a:pt x="12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53"/>
            <p:cNvSpPr/>
            <p:nvPr/>
          </p:nvSpPr>
          <p:spPr>
            <a:xfrm>
              <a:off x="3722375" y="750750"/>
              <a:ext cx="19900" cy="19900"/>
            </a:xfrm>
            <a:custGeom>
              <a:rect b="b" l="l" r="r" t="t"/>
              <a:pathLst>
                <a:path extrusionOk="0" h="796" w="796">
                  <a:moveTo>
                    <a:pt x="0" y="0"/>
                  </a:moveTo>
                  <a:lnTo>
                    <a:pt x="0" y="795"/>
                  </a:lnTo>
                  <a:lnTo>
                    <a:pt x="795" y="795"/>
                  </a:lnTo>
                  <a:lnTo>
                    <a:pt x="7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53"/>
            <p:cNvSpPr/>
            <p:nvPr/>
          </p:nvSpPr>
          <p:spPr>
            <a:xfrm>
              <a:off x="3741200" y="750750"/>
              <a:ext cx="19900" cy="19900"/>
            </a:xfrm>
            <a:custGeom>
              <a:rect b="b" l="l" r="r" t="t"/>
              <a:pathLst>
                <a:path extrusionOk="0" h="796" w="796">
                  <a:moveTo>
                    <a:pt x="1" y="0"/>
                  </a:moveTo>
                  <a:lnTo>
                    <a:pt x="1" y="795"/>
                  </a:lnTo>
                  <a:lnTo>
                    <a:pt x="796" y="795"/>
                  </a:lnTo>
                  <a:lnTo>
                    <a:pt x="7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53"/>
            <p:cNvSpPr/>
            <p:nvPr/>
          </p:nvSpPr>
          <p:spPr>
            <a:xfrm>
              <a:off x="3761075" y="750750"/>
              <a:ext cx="19375" cy="19900"/>
            </a:xfrm>
            <a:custGeom>
              <a:rect b="b" l="l" r="r" t="t"/>
              <a:pathLst>
                <a:path extrusionOk="0" h="796" w="775">
                  <a:moveTo>
                    <a:pt x="1" y="0"/>
                  </a:moveTo>
                  <a:lnTo>
                    <a:pt x="1" y="795"/>
                  </a:lnTo>
                  <a:lnTo>
                    <a:pt x="775" y="795"/>
                  </a:lnTo>
                  <a:lnTo>
                    <a:pt x="7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53"/>
            <p:cNvSpPr/>
            <p:nvPr/>
          </p:nvSpPr>
          <p:spPr>
            <a:xfrm>
              <a:off x="3741200" y="769575"/>
              <a:ext cx="19900" cy="19900"/>
            </a:xfrm>
            <a:custGeom>
              <a:rect b="b" l="l" r="r" t="t"/>
              <a:pathLst>
                <a:path extrusionOk="0" h="796" w="796">
                  <a:moveTo>
                    <a:pt x="1" y="0"/>
                  </a:moveTo>
                  <a:lnTo>
                    <a:pt x="1" y="795"/>
                  </a:lnTo>
                  <a:lnTo>
                    <a:pt x="796" y="795"/>
                  </a:lnTo>
                  <a:lnTo>
                    <a:pt x="7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53"/>
            <p:cNvSpPr/>
            <p:nvPr/>
          </p:nvSpPr>
          <p:spPr>
            <a:xfrm>
              <a:off x="3761075" y="769575"/>
              <a:ext cx="19375" cy="19900"/>
            </a:xfrm>
            <a:custGeom>
              <a:rect b="b" l="l" r="r" t="t"/>
              <a:pathLst>
                <a:path extrusionOk="0" h="796" w="775">
                  <a:moveTo>
                    <a:pt x="1" y="0"/>
                  </a:moveTo>
                  <a:lnTo>
                    <a:pt x="1" y="795"/>
                  </a:lnTo>
                  <a:lnTo>
                    <a:pt x="775" y="795"/>
                  </a:lnTo>
                  <a:lnTo>
                    <a:pt x="7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53"/>
            <p:cNvSpPr/>
            <p:nvPr/>
          </p:nvSpPr>
          <p:spPr>
            <a:xfrm>
              <a:off x="3761075" y="789450"/>
              <a:ext cx="19375" cy="19375"/>
            </a:xfrm>
            <a:custGeom>
              <a:rect b="b" l="l" r="r" t="t"/>
              <a:pathLst>
                <a:path extrusionOk="0" h="775" w="775">
                  <a:moveTo>
                    <a:pt x="1" y="0"/>
                  </a:moveTo>
                  <a:lnTo>
                    <a:pt x="1" y="775"/>
                  </a:lnTo>
                  <a:lnTo>
                    <a:pt x="775" y="775"/>
                  </a:lnTo>
                  <a:lnTo>
                    <a:pt x="7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53"/>
            <p:cNvSpPr/>
            <p:nvPr/>
          </p:nvSpPr>
          <p:spPr>
            <a:xfrm>
              <a:off x="3779900" y="808800"/>
              <a:ext cx="19900" cy="19900"/>
            </a:xfrm>
            <a:custGeom>
              <a:rect b="b" l="l" r="r" t="t"/>
              <a:pathLst>
                <a:path extrusionOk="0" h="796" w="796">
                  <a:moveTo>
                    <a:pt x="1" y="1"/>
                  </a:moveTo>
                  <a:lnTo>
                    <a:pt x="1" y="796"/>
                  </a:lnTo>
                  <a:lnTo>
                    <a:pt x="796" y="796"/>
                  </a:lnTo>
                  <a:lnTo>
                    <a:pt x="7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53"/>
            <p:cNvSpPr/>
            <p:nvPr/>
          </p:nvSpPr>
          <p:spPr>
            <a:xfrm>
              <a:off x="3741200" y="731375"/>
              <a:ext cx="19900" cy="19400"/>
            </a:xfrm>
            <a:custGeom>
              <a:rect b="b" l="l" r="r" t="t"/>
              <a:pathLst>
                <a:path extrusionOk="0" h="776" w="796">
                  <a:moveTo>
                    <a:pt x="1" y="1"/>
                  </a:moveTo>
                  <a:lnTo>
                    <a:pt x="1" y="775"/>
                  </a:lnTo>
                  <a:lnTo>
                    <a:pt x="796" y="775"/>
                  </a:lnTo>
                  <a:lnTo>
                    <a:pt x="7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53"/>
            <p:cNvSpPr/>
            <p:nvPr/>
          </p:nvSpPr>
          <p:spPr>
            <a:xfrm>
              <a:off x="3761075" y="731375"/>
              <a:ext cx="19375" cy="19400"/>
            </a:xfrm>
            <a:custGeom>
              <a:rect b="b" l="l" r="r" t="t"/>
              <a:pathLst>
                <a:path extrusionOk="0" h="776" w="775">
                  <a:moveTo>
                    <a:pt x="1" y="1"/>
                  </a:moveTo>
                  <a:lnTo>
                    <a:pt x="1" y="775"/>
                  </a:lnTo>
                  <a:lnTo>
                    <a:pt x="775" y="775"/>
                  </a:lnTo>
                  <a:lnTo>
                    <a:pt x="7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53"/>
            <p:cNvSpPr/>
            <p:nvPr/>
          </p:nvSpPr>
          <p:spPr>
            <a:xfrm>
              <a:off x="3761075" y="712025"/>
              <a:ext cx="19375" cy="19900"/>
            </a:xfrm>
            <a:custGeom>
              <a:rect b="b" l="l" r="r" t="t"/>
              <a:pathLst>
                <a:path extrusionOk="0" h="796" w="775">
                  <a:moveTo>
                    <a:pt x="1" y="1"/>
                  </a:moveTo>
                  <a:lnTo>
                    <a:pt x="1" y="796"/>
                  </a:lnTo>
                  <a:lnTo>
                    <a:pt x="775" y="796"/>
                  </a:lnTo>
                  <a:lnTo>
                    <a:pt x="7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53"/>
            <p:cNvSpPr/>
            <p:nvPr/>
          </p:nvSpPr>
          <p:spPr>
            <a:xfrm>
              <a:off x="3779900" y="750750"/>
              <a:ext cx="19900" cy="19900"/>
            </a:xfrm>
            <a:custGeom>
              <a:rect b="b" l="l" r="r" t="t"/>
              <a:pathLst>
                <a:path extrusionOk="0" h="796" w="796">
                  <a:moveTo>
                    <a:pt x="1" y="0"/>
                  </a:moveTo>
                  <a:lnTo>
                    <a:pt x="1" y="795"/>
                  </a:lnTo>
                  <a:lnTo>
                    <a:pt x="796" y="795"/>
                  </a:lnTo>
                  <a:lnTo>
                    <a:pt x="7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53"/>
            <p:cNvSpPr/>
            <p:nvPr/>
          </p:nvSpPr>
          <p:spPr>
            <a:xfrm>
              <a:off x="3779900" y="769575"/>
              <a:ext cx="19900" cy="19900"/>
            </a:xfrm>
            <a:custGeom>
              <a:rect b="b" l="l" r="r" t="t"/>
              <a:pathLst>
                <a:path extrusionOk="0" h="796" w="796">
                  <a:moveTo>
                    <a:pt x="1" y="0"/>
                  </a:moveTo>
                  <a:lnTo>
                    <a:pt x="1" y="795"/>
                  </a:lnTo>
                  <a:lnTo>
                    <a:pt x="796" y="795"/>
                  </a:lnTo>
                  <a:lnTo>
                    <a:pt x="7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53"/>
            <p:cNvSpPr/>
            <p:nvPr/>
          </p:nvSpPr>
          <p:spPr>
            <a:xfrm>
              <a:off x="3779900" y="789450"/>
              <a:ext cx="19900" cy="19375"/>
            </a:xfrm>
            <a:custGeom>
              <a:rect b="b" l="l" r="r" t="t"/>
              <a:pathLst>
                <a:path extrusionOk="0" h="775" w="796">
                  <a:moveTo>
                    <a:pt x="1" y="0"/>
                  </a:moveTo>
                  <a:lnTo>
                    <a:pt x="1" y="775"/>
                  </a:lnTo>
                  <a:lnTo>
                    <a:pt x="796" y="775"/>
                  </a:lnTo>
                  <a:lnTo>
                    <a:pt x="7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53"/>
            <p:cNvSpPr/>
            <p:nvPr/>
          </p:nvSpPr>
          <p:spPr>
            <a:xfrm>
              <a:off x="3779900" y="731375"/>
              <a:ext cx="19900" cy="19400"/>
            </a:xfrm>
            <a:custGeom>
              <a:rect b="b" l="l" r="r" t="t"/>
              <a:pathLst>
                <a:path extrusionOk="0" h="776" w="796">
                  <a:moveTo>
                    <a:pt x="1" y="1"/>
                  </a:moveTo>
                  <a:lnTo>
                    <a:pt x="1" y="775"/>
                  </a:lnTo>
                  <a:lnTo>
                    <a:pt x="796" y="775"/>
                  </a:lnTo>
                  <a:lnTo>
                    <a:pt x="79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53"/>
            <p:cNvSpPr/>
            <p:nvPr/>
          </p:nvSpPr>
          <p:spPr>
            <a:xfrm>
              <a:off x="3799775" y="750750"/>
              <a:ext cx="19400" cy="19900"/>
            </a:xfrm>
            <a:custGeom>
              <a:rect b="b" l="l" r="r" t="t"/>
              <a:pathLst>
                <a:path extrusionOk="0" h="796" w="776">
                  <a:moveTo>
                    <a:pt x="1" y="0"/>
                  </a:moveTo>
                  <a:lnTo>
                    <a:pt x="1" y="795"/>
                  </a:lnTo>
                  <a:lnTo>
                    <a:pt x="775" y="795"/>
                  </a:lnTo>
                  <a:lnTo>
                    <a:pt x="7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53"/>
            <p:cNvSpPr/>
            <p:nvPr/>
          </p:nvSpPr>
          <p:spPr>
            <a:xfrm>
              <a:off x="3799775" y="769575"/>
              <a:ext cx="19400" cy="19900"/>
            </a:xfrm>
            <a:custGeom>
              <a:rect b="b" l="l" r="r" t="t"/>
              <a:pathLst>
                <a:path extrusionOk="0" h="796" w="776">
                  <a:moveTo>
                    <a:pt x="1" y="0"/>
                  </a:moveTo>
                  <a:lnTo>
                    <a:pt x="1" y="795"/>
                  </a:lnTo>
                  <a:lnTo>
                    <a:pt x="775" y="795"/>
                  </a:lnTo>
                  <a:lnTo>
                    <a:pt x="7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53"/>
            <p:cNvSpPr/>
            <p:nvPr/>
          </p:nvSpPr>
          <p:spPr>
            <a:xfrm>
              <a:off x="3799775" y="731375"/>
              <a:ext cx="19400" cy="19400"/>
            </a:xfrm>
            <a:custGeom>
              <a:rect b="b" l="l" r="r" t="t"/>
              <a:pathLst>
                <a:path extrusionOk="0" h="776" w="776">
                  <a:moveTo>
                    <a:pt x="1" y="1"/>
                  </a:moveTo>
                  <a:lnTo>
                    <a:pt x="1" y="775"/>
                  </a:lnTo>
                  <a:lnTo>
                    <a:pt x="775" y="775"/>
                  </a:lnTo>
                  <a:lnTo>
                    <a:pt x="7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53"/>
            <p:cNvSpPr/>
            <p:nvPr/>
          </p:nvSpPr>
          <p:spPr>
            <a:xfrm>
              <a:off x="3779900" y="712025"/>
              <a:ext cx="19900" cy="19900"/>
            </a:xfrm>
            <a:custGeom>
              <a:rect b="b" l="l" r="r" t="t"/>
              <a:pathLst>
                <a:path extrusionOk="0" h="796" w="796">
                  <a:moveTo>
                    <a:pt x="1" y="1"/>
                  </a:moveTo>
                  <a:lnTo>
                    <a:pt x="1" y="796"/>
                  </a:lnTo>
                  <a:lnTo>
                    <a:pt x="796" y="796"/>
                  </a:lnTo>
                  <a:lnTo>
                    <a:pt x="7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53"/>
            <p:cNvSpPr/>
            <p:nvPr/>
          </p:nvSpPr>
          <p:spPr>
            <a:xfrm>
              <a:off x="3779900" y="692675"/>
              <a:ext cx="19900" cy="19375"/>
            </a:xfrm>
            <a:custGeom>
              <a:rect b="b" l="l" r="r" t="t"/>
              <a:pathLst>
                <a:path extrusionOk="0" h="775" w="796">
                  <a:moveTo>
                    <a:pt x="1" y="1"/>
                  </a:moveTo>
                  <a:lnTo>
                    <a:pt x="1" y="775"/>
                  </a:lnTo>
                  <a:lnTo>
                    <a:pt x="796" y="775"/>
                  </a:lnTo>
                  <a:lnTo>
                    <a:pt x="7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53"/>
            <p:cNvSpPr/>
            <p:nvPr/>
          </p:nvSpPr>
          <p:spPr>
            <a:xfrm>
              <a:off x="3949400" y="600625"/>
              <a:ext cx="27750" cy="27225"/>
            </a:xfrm>
            <a:custGeom>
              <a:rect b="b" l="l" r="r" t="t"/>
              <a:pathLst>
                <a:path extrusionOk="0" h="1089" w="1110">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53"/>
            <p:cNvSpPr/>
            <p:nvPr/>
          </p:nvSpPr>
          <p:spPr>
            <a:xfrm>
              <a:off x="3977125" y="600625"/>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53"/>
            <p:cNvSpPr/>
            <p:nvPr/>
          </p:nvSpPr>
          <p:spPr>
            <a:xfrm>
              <a:off x="4169100" y="600625"/>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53"/>
            <p:cNvSpPr/>
            <p:nvPr/>
          </p:nvSpPr>
          <p:spPr>
            <a:xfrm>
              <a:off x="4196800" y="600625"/>
              <a:ext cx="27225" cy="27225"/>
            </a:xfrm>
            <a:custGeom>
              <a:rect b="b" l="l" r="r" t="t"/>
              <a:pathLst>
                <a:path extrusionOk="0" h="1089" w="1089">
                  <a:moveTo>
                    <a:pt x="1" y="0"/>
                  </a:moveTo>
                  <a:lnTo>
                    <a:pt x="1" y="1088"/>
                  </a:lnTo>
                  <a:lnTo>
                    <a:pt x="1089" y="1088"/>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53"/>
            <p:cNvSpPr/>
            <p:nvPr/>
          </p:nvSpPr>
          <p:spPr>
            <a:xfrm>
              <a:off x="3922200" y="627825"/>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53"/>
            <p:cNvSpPr/>
            <p:nvPr/>
          </p:nvSpPr>
          <p:spPr>
            <a:xfrm>
              <a:off x="3949400" y="627825"/>
              <a:ext cx="27750" cy="27225"/>
            </a:xfrm>
            <a:custGeom>
              <a:rect b="b" l="l" r="r" t="t"/>
              <a:pathLst>
                <a:path extrusionOk="0" h="1089" w="1110">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53"/>
            <p:cNvSpPr/>
            <p:nvPr/>
          </p:nvSpPr>
          <p:spPr>
            <a:xfrm>
              <a:off x="3976600" y="627825"/>
              <a:ext cx="27750" cy="27225"/>
            </a:xfrm>
            <a:custGeom>
              <a:rect b="b" l="l" r="r" t="t"/>
              <a:pathLst>
                <a:path extrusionOk="0" h="1089" w="1110">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53"/>
            <p:cNvSpPr/>
            <p:nvPr/>
          </p:nvSpPr>
          <p:spPr>
            <a:xfrm>
              <a:off x="4004325" y="627825"/>
              <a:ext cx="27750" cy="27225"/>
            </a:xfrm>
            <a:custGeom>
              <a:rect b="b" l="l" r="r" t="t"/>
              <a:pathLst>
                <a:path extrusionOk="0" h="1089" w="1110">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53"/>
            <p:cNvSpPr/>
            <p:nvPr/>
          </p:nvSpPr>
          <p:spPr>
            <a:xfrm>
              <a:off x="4141375" y="627825"/>
              <a:ext cx="27750" cy="27225"/>
            </a:xfrm>
            <a:custGeom>
              <a:rect b="b" l="l" r="r" t="t"/>
              <a:pathLst>
                <a:path extrusionOk="0" h="1089" w="1110">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53"/>
            <p:cNvSpPr/>
            <p:nvPr/>
          </p:nvSpPr>
          <p:spPr>
            <a:xfrm>
              <a:off x="4169100" y="627825"/>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53"/>
            <p:cNvSpPr/>
            <p:nvPr/>
          </p:nvSpPr>
          <p:spPr>
            <a:xfrm>
              <a:off x="4196800" y="627825"/>
              <a:ext cx="27225" cy="27225"/>
            </a:xfrm>
            <a:custGeom>
              <a:rect b="b" l="l" r="r" t="t"/>
              <a:pathLst>
                <a:path extrusionOk="0" h="1089" w="1089">
                  <a:moveTo>
                    <a:pt x="1" y="0"/>
                  </a:moveTo>
                  <a:lnTo>
                    <a:pt x="1" y="1088"/>
                  </a:lnTo>
                  <a:lnTo>
                    <a:pt x="1089" y="1088"/>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53"/>
            <p:cNvSpPr/>
            <p:nvPr/>
          </p:nvSpPr>
          <p:spPr>
            <a:xfrm>
              <a:off x="4224000" y="627825"/>
              <a:ext cx="27750" cy="27225"/>
            </a:xfrm>
            <a:custGeom>
              <a:rect b="b" l="l" r="r" t="t"/>
              <a:pathLst>
                <a:path extrusionOk="0" h="1089" w="1110">
                  <a:moveTo>
                    <a:pt x="1" y="0"/>
                  </a:moveTo>
                  <a:lnTo>
                    <a:pt x="1" y="1088"/>
                  </a:lnTo>
                  <a:lnTo>
                    <a:pt x="1110" y="1088"/>
                  </a:lnTo>
                  <a:lnTo>
                    <a:pt x="1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53"/>
            <p:cNvSpPr/>
            <p:nvPr/>
          </p:nvSpPr>
          <p:spPr>
            <a:xfrm>
              <a:off x="3922200" y="65502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53"/>
            <p:cNvSpPr/>
            <p:nvPr/>
          </p:nvSpPr>
          <p:spPr>
            <a:xfrm>
              <a:off x="3949400" y="65502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53"/>
            <p:cNvSpPr/>
            <p:nvPr/>
          </p:nvSpPr>
          <p:spPr>
            <a:xfrm>
              <a:off x="3976600" y="655025"/>
              <a:ext cx="27750" cy="27750"/>
            </a:xfrm>
            <a:custGeom>
              <a:rect b="b" l="l" r="r" t="t"/>
              <a:pathLst>
                <a:path extrusionOk="0" h="1110" w="1110">
                  <a:moveTo>
                    <a:pt x="0" y="0"/>
                  </a:moveTo>
                  <a:lnTo>
                    <a:pt x="0" y="1109"/>
                  </a:lnTo>
                  <a:lnTo>
                    <a:pt x="1109" y="1109"/>
                  </a:lnTo>
                  <a:lnTo>
                    <a:pt x="1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53"/>
            <p:cNvSpPr/>
            <p:nvPr/>
          </p:nvSpPr>
          <p:spPr>
            <a:xfrm>
              <a:off x="4004325" y="65502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53"/>
            <p:cNvSpPr/>
            <p:nvPr/>
          </p:nvSpPr>
          <p:spPr>
            <a:xfrm>
              <a:off x="4031525" y="65502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53"/>
            <p:cNvSpPr/>
            <p:nvPr/>
          </p:nvSpPr>
          <p:spPr>
            <a:xfrm>
              <a:off x="4114175" y="655025"/>
              <a:ext cx="27725" cy="27750"/>
            </a:xfrm>
            <a:custGeom>
              <a:rect b="b" l="l" r="r" t="t"/>
              <a:pathLst>
                <a:path extrusionOk="0" h="1110" w="1109">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53"/>
            <p:cNvSpPr/>
            <p:nvPr/>
          </p:nvSpPr>
          <p:spPr>
            <a:xfrm>
              <a:off x="4141375" y="65502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53"/>
            <p:cNvSpPr/>
            <p:nvPr/>
          </p:nvSpPr>
          <p:spPr>
            <a:xfrm>
              <a:off x="4169100" y="65502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53"/>
            <p:cNvSpPr/>
            <p:nvPr/>
          </p:nvSpPr>
          <p:spPr>
            <a:xfrm>
              <a:off x="4196800" y="655025"/>
              <a:ext cx="27225" cy="27750"/>
            </a:xfrm>
            <a:custGeom>
              <a:rect b="b" l="l" r="r" t="t"/>
              <a:pathLst>
                <a:path extrusionOk="0" h="1110" w="1089">
                  <a:moveTo>
                    <a:pt x="1" y="0"/>
                  </a:moveTo>
                  <a:lnTo>
                    <a:pt x="1" y="1109"/>
                  </a:lnTo>
                  <a:lnTo>
                    <a:pt x="1089" y="1109"/>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53"/>
            <p:cNvSpPr/>
            <p:nvPr/>
          </p:nvSpPr>
          <p:spPr>
            <a:xfrm>
              <a:off x="4224000" y="655025"/>
              <a:ext cx="27750" cy="27750"/>
            </a:xfrm>
            <a:custGeom>
              <a:rect b="b" l="l" r="r" t="t"/>
              <a:pathLst>
                <a:path extrusionOk="0" h="1110" w="1110">
                  <a:moveTo>
                    <a:pt x="1" y="0"/>
                  </a:moveTo>
                  <a:lnTo>
                    <a:pt x="1" y="1109"/>
                  </a:lnTo>
                  <a:lnTo>
                    <a:pt x="1110" y="1109"/>
                  </a:lnTo>
                  <a:lnTo>
                    <a:pt x="1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53"/>
            <p:cNvSpPr/>
            <p:nvPr/>
          </p:nvSpPr>
          <p:spPr>
            <a:xfrm>
              <a:off x="3894475" y="682750"/>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53"/>
            <p:cNvSpPr/>
            <p:nvPr/>
          </p:nvSpPr>
          <p:spPr>
            <a:xfrm>
              <a:off x="3922200" y="682750"/>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53"/>
            <p:cNvSpPr/>
            <p:nvPr/>
          </p:nvSpPr>
          <p:spPr>
            <a:xfrm>
              <a:off x="3949400" y="682750"/>
              <a:ext cx="27750" cy="27225"/>
            </a:xfrm>
            <a:custGeom>
              <a:rect b="b" l="l" r="r" t="t"/>
              <a:pathLst>
                <a:path extrusionOk="0" h="1089" w="1110">
                  <a:moveTo>
                    <a:pt x="0" y="0"/>
                  </a:moveTo>
                  <a:lnTo>
                    <a:pt x="0" y="1088"/>
                  </a:lnTo>
                  <a:lnTo>
                    <a:pt x="1109" y="1088"/>
                  </a:lnTo>
                  <a:lnTo>
                    <a:pt x="1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53"/>
            <p:cNvSpPr/>
            <p:nvPr/>
          </p:nvSpPr>
          <p:spPr>
            <a:xfrm>
              <a:off x="3976600" y="682750"/>
              <a:ext cx="27750" cy="27225"/>
            </a:xfrm>
            <a:custGeom>
              <a:rect b="b" l="l" r="r" t="t"/>
              <a:pathLst>
                <a:path extrusionOk="0" h="1089" w="1110">
                  <a:moveTo>
                    <a:pt x="0" y="0"/>
                  </a:moveTo>
                  <a:lnTo>
                    <a:pt x="0" y="1088"/>
                  </a:lnTo>
                  <a:lnTo>
                    <a:pt x="1109" y="1088"/>
                  </a:lnTo>
                  <a:lnTo>
                    <a:pt x="1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53"/>
            <p:cNvSpPr/>
            <p:nvPr/>
          </p:nvSpPr>
          <p:spPr>
            <a:xfrm>
              <a:off x="4004325" y="682750"/>
              <a:ext cx="27750" cy="27225"/>
            </a:xfrm>
            <a:custGeom>
              <a:rect b="b" l="l" r="r" t="t"/>
              <a:pathLst>
                <a:path extrusionOk="0" h="1089" w="1110">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53"/>
            <p:cNvSpPr/>
            <p:nvPr/>
          </p:nvSpPr>
          <p:spPr>
            <a:xfrm>
              <a:off x="4031525" y="682750"/>
              <a:ext cx="27750" cy="27225"/>
            </a:xfrm>
            <a:custGeom>
              <a:rect b="b" l="l" r="r" t="t"/>
              <a:pathLst>
                <a:path extrusionOk="0" h="1089" w="1110">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53"/>
            <p:cNvSpPr/>
            <p:nvPr/>
          </p:nvSpPr>
          <p:spPr>
            <a:xfrm>
              <a:off x="4059250" y="682750"/>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53"/>
            <p:cNvSpPr/>
            <p:nvPr/>
          </p:nvSpPr>
          <p:spPr>
            <a:xfrm>
              <a:off x="4086975" y="682750"/>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53"/>
            <p:cNvSpPr/>
            <p:nvPr/>
          </p:nvSpPr>
          <p:spPr>
            <a:xfrm>
              <a:off x="4114175" y="682750"/>
              <a:ext cx="27725" cy="27225"/>
            </a:xfrm>
            <a:custGeom>
              <a:rect b="b" l="l" r="r" t="t"/>
              <a:pathLst>
                <a:path extrusionOk="0" h="1089" w="1109">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53"/>
            <p:cNvSpPr/>
            <p:nvPr/>
          </p:nvSpPr>
          <p:spPr>
            <a:xfrm>
              <a:off x="4141375" y="682750"/>
              <a:ext cx="27750" cy="27225"/>
            </a:xfrm>
            <a:custGeom>
              <a:rect b="b" l="l" r="r" t="t"/>
              <a:pathLst>
                <a:path extrusionOk="0" h="1089" w="1110">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53"/>
            <p:cNvSpPr/>
            <p:nvPr/>
          </p:nvSpPr>
          <p:spPr>
            <a:xfrm>
              <a:off x="4169100" y="682750"/>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53"/>
            <p:cNvSpPr/>
            <p:nvPr/>
          </p:nvSpPr>
          <p:spPr>
            <a:xfrm>
              <a:off x="4196800" y="682750"/>
              <a:ext cx="27225" cy="27225"/>
            </a:xfrm>
            <a:custGeom>
              <a:rect b="b" l="l" r="r" t="t"/>
              <a:pathLst>
                <a:path extrusionOk="0" h="1089" w="1089">
                  <a:moveTo>
                    <a:pt x="1" y="0"/>
                  </a:moveTo>
                  <a:lnTo>
                    <a:pt x="1" y="1088"/>
                  </a:lnTo>
                  <a:lnTo>
                    <a:pt x="1089" y="1088"/>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53"/>
            <p:cNvSpPr/>
            <p:nvPr/>
          </p:nvSpPr>
          <p:spPr>
            <a:xfrm>
              <a:off x="4224000" y="682750"/>
              <a:ext cx="27750" cy="27225"/>
            </a:xfrm>
            <a:custGeom>
              <a:rect b="b" l="l" r="r" t="t"/>
              <a:pathLst>
                <a:path extrusionOk="0" h="1089" w="1110">
                  <a:moveTo>
                    <a:pt x="1" y="0"/>
                  </a:moveTo>
                  <a:lnTo>
                    <a:pt x="1" y="1088"/>
                  </a:lnTo>
                  <a:lnTo>
                    <a:pt x="1110" y="1088"/>
                  </a:lnTo>
                  <a:lnTo>
                    <a:pt x="1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53"/>
            <p:cNvSpPr/>
            <p:nvPr/>
          </p:nvSpPr>
          <p:spPr>
            <a:xfrm>
              <a:off x="4251725" y="682750"/>
              <a:ext cx="27225" cy="27225"/>
            </a:xfrm>
            <a:custGeom>
              <a:rect b="b" l="l" r="r" t="t"/>
              <a:pathLst>
                <a:path extrusionOk="0" h="1089" w="1089">
                  <a:moveTo>
                    <a:pt x="1" y="0"/>
                  </a:moveTo>
                  <a:lnTo>
                    <a:pt x="1" y="1088"/>
                  </a:lnTo>
                  <a:lnTo>
                    <a:pt x="1089" y="1088"/>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53"/>
            <p:cNvSpPr/>
            <p:nvPr/>
          </p:nvSpPr>
          <p:spPr>
            <a:xfrm>
              <a:off x="3894475" y="709950"/>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53"/>
            <p:cNvSpPr/>
            <p:nvPr/>
          </p:nvSpPr>
          <p:spPr>
            <a:xfrm>
              <a:off x="3922200" y="709950"/>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53"/>
            <p:cNvSpPr/>
            <p:nvPr/>
          </p:nvSpPr>
          <p:spPr>
            <a:xfrm>
              <a:off x="3949400" y="709950"/>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53"/>
            <p:cNvSpPr/>
            <p:nvPr/>
          </p:nvSpPr>
          <p:spPr>
            <a:xfrm>
              <a:off x="3976600" y="709950"/>
              <a:ext cx="27750" cy="27750"/>
            </a:xfrm>
            <a:custGeom>
              <a:rect b="b" l="l" r="r" t="t"/>
              <a:pathLst>
                <a:path extrusionOk="0" h="1110" w="1110">
                  <a:moveTo>
                    <a:pt x="0" y="0"/>
                  </a:moveTo>
                  <a:lnTo>
                    <a:pt x="0" y="1109"/>
                  </a:lnTo>
                  <a:lnTo>
                    <a:pt x="1109" y="1109"/>
                  </a:lnTo>
                  <a:lnTo>
                    <a:pt x="1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53"/>
            <p:cNvSpPr/>
            <p:nvPr/>
          </p:nvSpPr>
          <p:spPr>
            <a:xfrm>
              <a:off x="4004325" y="709950"/>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53"/>
            <p:cNvSpPr/>
            <p:nvPr/>
          </p:nvSpPr>
          <p:spPr>
            <a:xfrm>
              <a:off x="4031525" y="709950"/>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53"/>
            <p:cNvSpPr/>
            <p:nvPr/>
          </p:nvSpPr>
          <p:spPr>
            <a:xfrm>
              <a:off x="4059250" y="709950"/>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53"/>
            <p:cNvSpPr/>
            <p:nvPr/>
          </p:nvSpPr>
          <p:spPr>
            <a:xfrm>
              <a:off x="4086975" y="709950"/>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53"/>
            <p:cNvSpPr/>
            <p:nvPr/>
          </p:nvSpPr>
          <p:spPr>
            <a:xfrm>
              <a:off x="4114175" y="709950"/>
              <a:ext cx="27725" cy="27750"/>
            </a:xfrm>
            <a:custGeom>
              <a:rect b="b" l="l" r="r" t="t"/>
              <a:pathLst>
                <a:path extrusionOk="0" h="1110" w="1109">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53"/>
            <p:cNvSpPr/>
            <p:nvPr/>
          </p:nvSpPr>
          <p:spPr>
            <a:xfrm>
              <a:off x="4141375" y="709950"/>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53"/>
            <p:cNvSpPr/>
            <p:nvPr/>
          </p:nvSpPr>
          <p:spPr>
            <a:xfrm>
              <a:off x="4169100" y="709950"/>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53"/>
            <p:cNvSpPr/>
            <p:nvPr/>
          </p:nvSpPr>
          <p:spPr>
            <a:xfrm>
              <a:off x="4196800" y="709950"/>
              <a:ext cx="27225" cy="27750"/>
            </a:xfrm>
            <a:custGeom>
              <a:rect b="b" l="l" r="r" t="t"/>
              <a:pathLst>
                <a:path extrusionOk="0" h="1110" w="1089">
                  <a:moveTo>
                    <a:pt x="1" y="0"/>
                  </a:moveTo>
                  <a:lnTo>
                    <a:pt x="1" y="1109"/>
                  </a:lnTo>
                  <a:lnTo>
                    <a:pt x="1089" y="1109"/>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53"/>
            <p:cNvSpPr/>
            <p:nvPr/>
          </p:nvSpPr>
          <p:spPr>
            <a:xfrm>
              <a:off x="4224000" y="709950"/>
              <a:ext cx="27750" cy="27750"/>
            </a:xfrm>
            <a:custGeom>
              <a:rect b="b" l="l" r="r" t="t"/>
              <a:pathLst>
                <a:path extrusionOk="0" h="1110" w="1110">
                  <a:moveTo>
                    <a:pt x="1" y="0"/>
                  </a:moveTo>
                  <a:lnTo>
                    <a:pt x="1" y="1109"/>
                  </a:lnTo>
                  <a:lnTo>
                    <a:pt x="1110" y="1109"/>
                  </a:lnTo>
                  <a:lnTo>
                    <a:pt x="1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53"/>
            <p:cNvSpPr/>
            <p:nvPr/>
          </p:nvSpPr>
          <p:spPr>
            <a:xfrm>
              <a:off x="4251725" y="709950"/>
              <a:ext cx="27225" cy="27750"/>
            </a:xfrm>
            <a:custGeom>
              <a:rect b="b" l="l" r="r" t="t"/>
              <a:pathLst>
                <a:path extrusionOk="0" h="1110" w="1089">
                  <a:moveTo>
                    <a:pt x="1" y="0"/>
                  </a:moveTo>
                  <a:lnTo>
                    <a:pt x="1" y="1109"/>
                  </a:lnTo>
                  <a:lnTo>
                    <a:pt x="1089" y="1109"/>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53"/>
            <p:cNvSpPr/>
            <p:nvPr/>
          </p:nvSpPr>
          <p:spPr>
            <a:xfrm>
              <a:off x="3894475" y="73767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53"/>
            <p:cNvSpPr/>
            <p:nvPr/>
          </p:nvSpPr>
          <p:spPr>
            <a:xfrm>
              <a:off x="3922200" y="73767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53"/>
            <p:cNvSpPr/>
            <p:nvPr/>
          </p:nvSpPr>
          <p:spPr>
            <a:xfrm>
              <a:off x="3949400" y="73767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53"/>
            <p:cNvSpPr/>
            <p:nvPr/>
          </p:nvSpPr>
          <p:spPr>
            <a:xfrm>
              <a:off x="3976600" y="73767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53"/>
            <p:cNvSpPr/>
            <p:nvPr/>
          </p:nvSpPr>
          <p:spPr>
            <a:xfrm>
              <a:off x="4004325" y="73767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53"/>
            <p:cNvSpPr/>
            <p:nvPr/>
          </p:nvSpPr>
          <p:spPr>
            <a:xfrm>
              <a:off x="4031525" y="73767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53"/>
            <p:cNvSpPr/>
            <p:nvPr/>
          </p:nvSpPr>
          <p:spPr>
            <a:xfrm>
              <a:off x="4059250" y="73767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53"/>
            <p:cNvSpPr/>
            <p:nvPr/>
          </p:nvSpPr>
          <p:spPr>
            <a:xfrm>
              <a:off x="4086975" y="73767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53"/>
            <p:cNvSpPr/>
            <p:nvPr/>
          </p:nvSpPr>
          <p:spPr>
            <a:xfrm>
              <a:off x="4114175" y="737675"/>
              <a:ext cx="27725" cy="27750"/>
            </a:xfrm>
            <a:custGeom>
              <a:rect b="b" l="l" r="r" t="t"/>
              <a:pathLst>
                <a:path extrusionOk="0" h="1110" w="1109">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53"/>
            <p:cNvSpPr/>
            <p:nvPr/>
          </p:nvSpPr>
          <p:spPr>
            <a:xfrm>
              <a:off x="4141375" y="73767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53"/>
            <p:cNvSpPr/>
            <p:nvPr/>
          </p:nvSpPr>
          <p:spPr>
            <a:xfrm>
              <a:off x="4169100" y="73767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53"/>
            <p:cNvSpPr/>
            <p:nvPr/>
          </p:nvSpPr>
          <p:spPr>
            <a:xfrm>
              <a:off x="4196800" y="737675"/>
              <a:ext cx="27225" cy="27750"/>
            </a:xfrm>
            <a:custGeom>
              <a:rect b="b" l="l" r="r" t="t"/>
              <a:pathLst>
                <a:path extrusionOk="0" h="1110" w="1089">
                  <a:moveTo>
                    <a:pt x="1" y="0"/>
                  </a:moveTo>
                  <a:lnTo>
                    <a:pt x="1" y="1109"/>
                  </a:lnTo>
                  <a:lnTo>
                    <a:pt x="1089" y="1109"/>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53"/>
            <p:cNvSpPr/>
            <p:nvPr/>
          </p:nvSpPr>
          <p:spPr>
            <a:xfrm>
              <a:off x="4224000" y="737675"/>
              <a:ext cx="27750" cy="27750"/>
            </a:xfrm>
            <a:custGeom>
              <a:rect b="b" l="l" r="r" t="t"/>
              <a:pathLst>
                <a:path extrusionOk="0" h="1110" w="1110">
                  <a:moveTo>
                    <a:pt x="1" y="0"/>
                  </a:moveTo>
                  <a:lnTo>
                    <a:pt x="1" y="1109"/>
                  </a:lnTo>
                  <a:lnTo>
                    <a:pt x="1110" y="1109"/>
                  </a:lnTo>
                  <a:lnTo>
                    <a:pt x="1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53"/>
            <p:cNvSpPr/>
            <p:nvPr/>
          </p:nvSpPr>
          <p:spPr>
            <a:xfrm>
              <a:off x="4251725" y="737675"/>
              <a:ext cx="27225" cy="27750"/>
            </a:xfrm>
            <a:custGeom>
              <a:rect b="b" l="l" r="r" t="t"/>
              <a:pathLst>
                <a:path extrusionOk="0" h="1110" w="1089">
                  <a:moveTo>
                    <a:pt x="1" y="0"/>
                  </a:moveTo>
                  <a:lnTo>
                    <a:pt x="1" y="1109"/>
                  </a:lnTo>
                  <a:lnTo>
                    <a:pt x="1089" y="1109"/>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53"/>
            <p:cNvSpPr/>
            <p:nvPr/>
          </p:nvSpPr>
          <p:spPr>
            <a:xfrm>
              <a:off x="3894475" y="76487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53"/>
            <p:cNvSpPr/>
            <p:nvPr/>
          </p:nvSpPr>
          <p:spPr>
            <a:xfrm>
              <a:off x="3922200" y="76487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53"/>
            <p:cNvSpPr/>
            <p:nvPr/>
          </p:nvSpPr>
          <p:spPr>
            <a:xfrm>
              <a:off x="3949400" y="76487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53"/>
            <p:cNvSpPr/>
            <p:nvPr/>
          </p:nvSpPr>
          <p:spPr>
            <a:xfrm>
              <a:off x="3976600" y="764875"/>
              <a:ext cx="27750" cy="27750"/>
            </a:xfrm>
            <a:custGeom>
              <a:rect b="b" l="l" r="r" t="t"/>
              <a:pathLst>
                <a:path extrusionOk="0" h="1110" w="1110">
                  <a:moveTo>
                    <a:pt x="0" y="0"/>
                  </a:moveTo>
                  <a:lnTo>
                    <a:pt x="0" y="1109"/>
                  </a:lnTo>
                  <a:lnTo>
                    <a:pt x="1109" y="1109"/>
                  </a:lnTo>
                  <a:lnTo>
                    <a:pt x="1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53"/>
            <p:cNvSpPr/>
            <p:nvPr/>
          </p:nvSpPr>
          <p:spPr>
            <a:xfrm>
              <a:off x="4004325" y="764875"/>
              <a:ext cx="27750" cy="27750"/>
            </a:xfrm>
            <a:custGeom>
              <a:rect b="b" l="l" r="r" t="t"/>
              <a:pathLst>
                <a:path extrusionOk="0" h="1110" w="1110">
                  <a:moveTo>
                    <a:pt x="0" y="0"/>
                  </a:moveTo>
                  <a:lnTo>
                    <a:pt x="0" y="1109"/>
                  </a:lnTo>
                  <a:lnTo>
                    <a:pt x="1109" y="1109"/>
                  </a:lnTo>
                  <a:lnTo>
                    <a:pt x="1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53"/>
            <p:cNvSpPr/>
            <p:nvPr/>
          </p:nvSpPr>
          <p:spPr>
            <a:xfrm>
              <a:off x="4031525" y="76487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53"/>
            <p:cNvSpPr/>
            <p:nvPr/>
          </p:nvSpPr>
          <p:spPr>
            <a:xfrm>
              <a:off x="4059250" y="76487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53"/>
            <p:cNvSpPr/>
            <p:nvPr/>
          </p:nvSpPr>
          <p:spPr>
            <a:xfrm>
              <a:off x="4086975" y="76487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53"/>
            <p:cNvSpPr/>
            <p:nvPr/>
          </p:nvSpPr>
          <p:spPr>
            <a:xfrm>
              <a:off x="4114175" y="764875"/>
              <a:ext cx="27725" cy="27750"/>
            </a:xfrm>
            <a:custGeom>
              <a:rect b="b" l="l" r="r" t="t"/>
              <a:pathLst>
                <a:path extrusionOk="0" h="1110" w="1109">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53"/>
            <p:cNvSpPr/>
            <p:nvPr/>
          </p:nvSpPr>
          <p:spPr>
            <a:xfrm>
              <a:off x="4141375" y="764875"/>
              <a:ext cx="27750" cy="27750"/>
            </a:xfrm>
            <a:custGeom>
              <a:rect b="b" l="l" r="r" t="t"/>
              <a:pathLst>
                <a:path extrusionOk="0" h="1110"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53"/>
            <p:cNvSpPr/>
            <p:nvPr/>
          </p:nvSpPr>
          <p:spPr>
            <a:xfrm>
              <a:off x="4169100" y="764875"/>
              <a:ext cx="27225" cy="27750"/>
            </a:xfrm>
            <a:custGeom>
              <a:rect b="b" l="l" r="r" t="t"/>
              <a:pathLst>
                <a:path extrusionOk="0" h="1110"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53"/>
            <p:cNvSpPr/>
            <p:nvPr/>
          </p:nvSpPr>
          <p:spPr>
            <a:xfrm>
              <a:off x="4196800" y="764875"/>
              <a:ext cx="27225" cy="27750"/>
            </a:xfrm>
            <a:custGeom>
              <a:rect b="b" l="l" r="r" t="t"/>
              <a:pathLst>
                <a:path extrusionOk="0" h="1110" w="1089">
                  <a:moveTo>
                    <a:pt x="1" y="0"/>
                  </a:moveTo>
                  <a:lnTo>
                    <a:pt x="1" y="1109"/>
                  </a:lnTo>
                  <a:lnTo>
                    <a:pt x="1089" y="1109"/>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53"/>
            <p:cNvSpPr/>
            <p:nvPr/>
          </p:nvSpPr>
          <p:spPr>
            <a:xfrm>
              <a:off x="4224000" y="764875"/>
              <a:ext cx="27750" cy="27750"/>
            </a:xfrm>
            <a:custGeom>
              <a:rect b="b" l="l" r="r" t="t"/>
              <a:pathLst>
                <a:path extrusionOk="0" h="1110" w="1110">
                  <a:moveTo>
                    <a:pt x="1" y="0"/>
                  </a:moveTo>
                  <a:lnTo>
                    <a:pt x="1" y="1109"/>
                  </a:lnTo>
                  <a:lnTo>
                    <a:pt x="1110" y="1109"/>
                  </a:lnTo>
                  <a:lnTo>
                    <a:pt x="1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53"/>
            <p:cNvSpPr/>
            <p:nvPr/>
          </p:nvSpPr>
          <p:spPr>
            <a:xfrm>
              <a:off x="4251725" y="764875"/>
              <a:ext cx="27225" cy="27750"/>
            </a:xfrm>
            <a:custGeom>
              <a:rect b="b" l="l" r="r" t="t"/>
              <a:pathLst>
                <a:path extrusionOk="0" h="1110" w="1089">
                  <a:moveTo>
                    <a:pt x="1" y="0"/>
                  </a:moveTo>
                  <a:lnTo>
                    <a:pt x="1" y="1109"/>
                  </a:lnTo>
                  <a:lnTo>
                    <a:pt x="1089" y="1109"/>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53"/>
            <p:cNvSpPr/>
            <p:nvPr/>
          </p:nvSpPr>
          <p:spPr>
            <a:xfrm>
              <a:off x="3922200" y="792600"/>
              <a:ext cx="27225" cy="27725"/>
            </a:xfrm>
            <a:custGeom>
              <a:rect b="b" l="l" r="r" t="t"/>
              <a:pathLst>
                <a:path extrusionOk="0" h="1109"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53"/>
            <p:cNvSpPr/>
            <p:nvPr/>
          </p:nvSpPr>
          <p:spPr>
            <a:xfrm>
              <a:off x="3949400" y="792600"/>
              <a:ext cx="27750" cy="27725"/>
            </a:xfrm>
            <a:custGeom>
              <a:rect b="b" l="l" r="r" t="t"/>
              <a:pathLst>
                <a:path extrusionOk="0" h="1109"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53"/>
            <p:cNvSpPr/>
            <p:nvPr/>
          </p:nvSpPr>
          <p:spPr>
            <a:xfrm>
              <a:off x="3976600" y="792600"/>
              <a:ext cx="27750" cy="27725"/>
            </a:xfrm>
            <a:custGeom>
              <a:rect b="b" l="l" r="r" t="t"/>
              <a:pathLst>
                <a:path extrusionOk="0" h="1109" w="1110">
                  <a:moveTo>
                    <a:pt x="0" y="0"/>
                  </a:moveTo>
                  <a:lnTo>
                    <a:pt x="0" y="1109"/>
                  </a:lnTo>
                  <a:lnTo>
                    <a:pt x="1109" y="1109"/>
                  </a:lnTo>
                  <a:lnTo>
                    <a:pt x="1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53"/>
            <p:cNvSpPr/>
            <p:nvPr/>
          </p:nvSpPr>
          <p:spPr>
            <a:xfrm>
              <a:off x="4004325" y="792600"/>
              <a:ext cx="27750" cy="27725"/>
            </a:xfrm>
            <a:custGeom>
              <a:rect b="b" l="l" r="r" t="t"/>
              <a:pathLst>
                <a:path extrusionOk="0" h="1109" w="1110">
                  <a:moveTo>
                    <a:pt x="0" y="0"/>
                  </a:moveTo>
                  <a:lnTo>
                    <a:pt x="0" y="1109"/>
                  </a:lnTo>
                  <a:lnTo>
                    <a:pt x="1109" y="1109"/>
                  </a:lnTo>
                  <a:lnTo>
                    <a:pt x="1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53"/>
            <p:cNvSpPr/>
            <p:nvPr/>
          </p:nvSpPr>
          <p:spPr>
            <a:xfrm>
              <a:off x="4031525" y="792600"/>
              <a:ext cx="27750" cy="27725"/>
            </a:xfrm>
            <a:custGeom>
              <a:rect b="b" l="l" r="r" t="t"/>
              <a:pathLst>
                <a:path extrusionOk="0" h="1109"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53"/>
            <p:cNvSpPr/>
            <p:nvPr/>
          </p:nvSpPr>
          <p:spPr>
            <a:xfrm>
              <a:off x="4059250" y="792600"/>
              <a:ext cx="27225" cy="27725"/>
            </a:xfrm>
            <a:custGeom>
              <a:rect b="b" l="l" r="r" t="t"/>
              <a:pathLst>
                <a:path extrusionOk="0" h="1109"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53"/>
            <p:cNvSpPr/>
            <p:nvPr/>
          </p:nvSpPr>
          <p:spPr>
            <a:xfrm>
              <a:off x="4086975" y="792600"/>
              <a:ext cx="27225" cy="27725"/>
            </a:xfrm>
            <a:custGeom>
              <a:rect b="b" l="l" r="r" t="t"/>
              <a:pathLst>
                <a:path extrusionOk="0" h="1109"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53"/>
            <p:cNvSpPr/>
            <p:nvPr/>
          </p:nvSpPr>
          <p:spPr>
            <a:xfrm>
              <a:off x="4114175" y="792600"/>
              <a:ext cx="27725" cy="27725"/>
            </a:xfrm>
            <a:custGeom>
              <a:rect b="b" l="l" r="r" t="t"/>
              <a:pathLst>
                <a:path extrusionOk="0" h="1109" w="1109">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53"/>
            <p:cNvSpPr/>
            <p:nvPr/>
          </p:nvSpPr>
          <p:spPr>
            <a:xfrm>
              <a:off x="4141375" y="792600"/>
              <a:ext cx="27750" cy="27725"/>
            </a:xfrm>
            <a:custGeom>
              <a:rect b="b" l="l" r="r" t="t"/>
              <a:pathLst>
                <a:path extrusionOk="0" h="1109" w="1110">
                  <a:moveTo>
                    <a:pt x="0" y="0"/>
                  </a:moveTo>
                  <a:lnTo>
                    <a:pt x="0" y="1109"/>
                  </a:lnTo>
                  <a:lnTo>
                    <a:pt x="1109" y="110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53"/>
            <p:cNvSpPr/>
            <p:nvPr/>
          </p:nvSpPr>
          <p:spPr>
            <a:xfrm>
              <a:off x="4169100" y="792600"/>
              <a:ext cx="27225" cy="27725"/>
            </a:xfrm>
            <a:custGeom>
              <a:rect b="b" l="l" r="r" t="t"/>
              <a:pathLst>
                <a:path extrusionOk="0" h="1109" w="1089">
                  <a:moveTo>
                    <a:pt x="0" y="0"/>
                  </a:moveTo>
                  <a:lnTo>
                    <a:pt x="0" y="1109"/>
                  </a:lnTo>
                  <a:lnTo>
                    <a:pt x="1088" y="1109"/>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53"/>
            <p:cNvSpPr/>
            <p:nvPr/>
          </p:nvSpPr>
          <p:spPr>
            <a:xfrm>
              <a:off x="4196800" y="792600"/>
              <a:ext cx="27225" cy="27725"/>
            </a:xfrm>
            <a:custGeom>
              <a:rect b="b" l="l" r="r" t="t"/>
              <a:pathLst>
                <a:path extrusionOk="0" h="1109" w="1089">
                  <a:moveTo>
                    <a:pt x="1" y="0"/>
                  </a:moveTo>
                  <a:lnTo>
                    <a:pt x="1" y="1109"/>
                  </a:lnTo>
                  <a:lnTo>
                    <a:pt x="1089" y="1109"/>
                  </a:lnTo>
                  <a:lnTo>
                    <a:pt x="1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53"/>
            <p:cNvSpPr/>
            <p:nvPr/>
          </p:nvSpPr>
          <p:spPr>
            <a:xfrm>
              <a:off x="4224000" y="792600"/>
              <a:ext cx="27750" cy="27725"/>
            </a:xfrm>
            <a:custGeom>
              <a:rect b="b" l="l" r="r" t="t"/>
              <a:pathLst>
                <a:path extrusionOk="0" h="1109" w="1110">
                  <a:moveTo>
                    <a:pt x="1" y="0"/>
                  </a:moveTo>
                  <a:lnTo>
                    <a:pt x="1" y="1109"/>
                  </a:lnTo>
                  <a:lnTo>
                    <a:pt x="1110" y="1109"/>
                  </a:lnTo>
                  <a:lnTo>
                    <a:pt x="1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53"/>
            <p:cNvSpPr/>
            <p:nvPr/>
          </p:nvSpPr>
          <p:spPr>
            <a:xfrm>
              <a:off x="3949400" y="820300"/>
              <a:ext cx="27750" cy="27250"/>
            </a:xfrm>
            <a:custGeom>
              <a:rect b="b" l="l" r="r" t="t"/>
              <a:pathLst>
                <a:path extrusionOk="0" h="1090" w="1110">
                  <a:moveTo>
                    <a:pt x="0" y="1"/>
                  </a:moveTo>
                  <a:lnTo>
                    <a:pt x="0" y="1089"/>
                  </a:lnTo>
                  <a:lnTo>
                    <a:pt x="1109" y="1089"/>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53"/>
            <p:cNvSpPr/>
            <p:nvPr/>
          </p:nvSpPr>
          <p:spPr>
            <a:xfrm>
              <a:off x="3976600" y="820300"/>
              <a:ext cx="27750" cy="27250"/>
            </a:xfrm>
            <a:custGeom>
              <a:rect b="b" l="l" r="r" t="t"/>
              <a:pathLst>
                <a:path extrusionOk="0" h="1090" w="1110">
                  <a:moveTo>
                    <a:pt x="0" y="1"/>
                  </a:moveTo>
                  <a:lnTo>
                    <a:pt x="0" y="1089"/>
                  </a:lnTo>
                  <a:lnTo>
                    <a:pt x="1109" y="1089"/>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53"/>
            <p:cNvSpPr/>
            <p:nvPr/>
          </p:nvSpPr>
          <p:spPr>
            <a:xfrm>
              <a:off x="4004325" y="820300"/>
              <a:ext cx="27750" cy="27250"/>
            </a:xfrm>
            <a:custGeom>
              <a:rect b="b" l="l" r="r" t="t"/>
              <a:pathLst>
                <a:path extrusionOk="0" h="1090" w="1110">
                  <a:moveTo>
                    <a:pt x="0" y="1"/>
                  </a:moveTo>
                  <a:lnTo>
                    <a:pt x="0" y="1089"/>
                  </a:lnTo>
                  <a:lnTo>
                    <a:pt x="1109" y="1089"/>
                  </a:lnTo>
                  <a:lnTo>
                    <a:pt x="11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53"/>
            <p:cNvSpPr/>
            <p:nvPr/>
          </p:nvSpPr>
          <p:spPr>
            <a:xfrm>
              <a:off x="4031525" y="820300"/>
              <a:ext cx="27750" cy="27250"/>
            </a:xfrm>
            <a:custGeom>
              <a:rect b="b" l="l" r="r" t="t"/>
              <a:pathLst>
                <a:path extrusionOk="0" h="1090" w="1110">
                  <a:moveTo>
                    <a:pt x="0" y="1"/>
                  </a:moveTo>
                  <a:lnTo>
                    <a:pt x="0" y="1089"/>
                  </a:lnTo>
                  <a:lnTo>
                    <a:pt x="1109" y="1089"/>
                  </a:lnTo>
                  <a:lnTo>
                    <a:pt x="11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53"/>
            <p:cNvSpPr/>
            <p:nvPr/>
          </p:nvSpPr>
          <p:spPr>
            <a:xfrm>
              <a:off x="4059250" y="820300"/>
              <a:ext cx="27225" cy="27250"/>
            </a:xfrm>
            <a:custGeom>
              <a:rect b="b" l="l" r="r" t="t"/>
              <a:pathLst>
                <a:path extrusionOk="0" h="1090" w="1089">
                  <a:moveTo>
                    <a:pt x="0" y="1"/>
                  </a:moveTo>
                  <a:lnTo>
                    <a:pt x="0" y="1089"/>
                  </a:lnTo>
                  <a:lnTo>
                    <a:pt x="1088" y="1089"/>
                  </a:lnTo>
                  <a:lnTo>
                    <a:pt x="10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53"/>
            <p:cNvSpPr/>
            <p:nvPr/>
          </p:nvSpPr>
          <p:spPr>
            <a:xfrm>
              <a:off x="4086975" y="820300"/>
              <a:ext cx="27225" cy="27250"/>
            </a:xfrm>
            <a:custGeom>
              <a:rect b="b" l="l" r="r" t="t"/>
              <a:pathLst>
                <a:path extrusionOk="0" h="1090" w="1089">
                  <a:moveTo>
                    <a:pt x="0" y="1"/>
                  </a:moveTo>
                  <a:lnTo>
                    <a:pt x="0" y="1089"/>
                  </a:lnTo>
                  <a:lnTo>
                    <a:pt x="1088" y="1089"/>
                  </a:lnTo>
                  <a:lnTo>
                    <a:pt x="10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53"/>
            <p:cNvSpPr/>
            <p:nvPr/>
          </p:nvSpPr>
          <p:spPr>
            <a:xfrm>
              <a:off x="4114175" y="820300"/>
              <a:ext cx="27725" cy="27250"/>
            </a:xfrm>
            <a:custGeom>
              <a:rect b="b" l="l" r="r" t="t"/>
              <a:pathLst>
                <a:path extrusionOk="0" h="1090" w="1109">
                  <a:moveTo>
                    <a:pt x="0" y="1"/>
                  </a:moveTo>
                  <a:lnTo>
                    <a:pt x="0" y="1089"/>
                  </a:lnTo>
                  <a:lnTo>
                    <a:pt x="1109" y="1089"/>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53"/>
            <p:cNvSpPr/>
            <p:nvPr/>
          </p:nvSpPr>
          <p:spPr>
            <a:xfrm>
              <a:off x="4141375" y="820300"/>
              <a:ext cx="27750" cy="27250"/>
            </a:xfrm>
            <a:custGeom>
              <a:rect b="b" l="l" r="r" t="t"/>
              <a:pathLst>
                <a:path extrusionOk="0" h="1090" w="1110">
                  <a:moveTo>
                    <a:pt x="0" y="1"/>
                  </a:moveTo>
                  <a:lnTo>
                    <a:pt x="0" y="1089"/>
                  </a:lnTo>
                  <a:lnTo>
                    <a:pt x="1109" y="1089"/>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53"/>
            <p:cNvSpPr/>
            <p:nvPr/>
          </p:nvSpPr>
          <p:spPr>
            <a:xfrm>
              <a:off x="4169100" y="820300"/>
              <a:ext cx="27225" cy="27250"/>
            </a:xfrm>
            <a:custGeom>
              <a:rect b="b" l="l" r="r" t="t"/>
              <a:pathLst>
                <a:path extrusionOk="0" h="1090" w="1089">
                  <a:moveTo>
                    <a:pt x="0" y="1"/>
                  </a:moveTo>
                  <a:lnTo>
                    <a:pt x="0" y="1089"/>
                  </a:lnTo>
                  <a:lnTo>
                    <a:pt x="1088" y="1089"/>
                  </a:lnTo>
                  <a:lnTo>
                    <a:pt x="10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53"/>
            <p:cNvSpPr/>
            <p:nvPr/>
          </p:nvSpPr>
          <p:spPr>
            <a:xfrm>
              <a:off x="4196800" y="820300"/>
              <a:ext cx="27225" cy="27250"/>
            </a:xfrm>
            <a:custGeom>
              <a:rect b="b" l="l" r="r" t="t"/>
              <a:pathLst>
                <a:path extrusionOk="0" h="1090" w="1089">
                  <a:moveTo>
                    <a:pt x="1" y="1"/>
                  </a:moveTo>
                  <a:lnTo>
                    <a:pt x="1" y="1089"/>
                  </a:lnTo>
                  <a:lnTo>
                    <a:pt x="1089" y="1089"/>
                  </a:lnTo>
                  <a:lnTo>
                    <a:pt x="10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53"/>
            <p:cNvSpPr/>
            <p:nvPr/>
          </p:nvSpPr>
          <p:spPr>
            <a:xfrm>
              <a:off x="3976600" y="847525"/>
              <a:ext cx="27750" cy="27225"/>
            </a:xfrm>
            <a:custGeom>
              <a:rect b="b" l="l" r="r" t="t"/>
              <a:pathLst>
                <a:path extrusionOk="0" h="1089" w="1110">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53"/>
            <p:cNvSpPr/>
            <p:nvPr/>
          </p:nvSpPr>
          <p:spPr>
            <a:xfrm>
              <a:off x="4004325" y="847525"/>
              <a:ext cx="27750" cy="27225"/>
            </a:xfrm>
            <a:custGeom>
              <a:rect b="b" l="l" r="r" t="t"/>
              <a:pathLst>
                <a:path extrusionOk="0" h="1089" w="1110">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53"/>
            <p:cNvSpPr/>
            <p:nvPr/>
          </p:nvSpPr>
          <p:spPr>
            <a:xfrm>
              <a:off x="4031525" y="847525"/>
              <a:ext cx="27750" cy="27225"/>
            </a:xfrm>
            <a:custGeom>
              <a:rect b="b" l="l" r="r" t="t"/>
              <a:pathLst>
                <a:path extrusionOk="0" h="1089" w="1110">
                  <a:moveTo>
                    <a:pt x="0" y="0"/>
                  </a:moveTo>
                  <a:lnTo>
                    <a:pt x="0" y="1088"/>
                  </a:lnTo>
                  <a:lnTo>
                    <a:pt x="1109" y="1088"/>
                  </a:lnTo>
                  <a:lnTo>
                    <a:pt x="1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53"/>
            <p:cNvSpPr/>
            <p:nvPr/>
          </p:nvSpPr>
          <p:spPr>
            <a:xfrm>
              <a:off x="4059250" y="847525"/>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53"/>
            <p:cNvSpPr/>
            <p:nvPr/>
          </p:nvSpPr>
          <p:spPr>
            <a:xfrm>
              <a:off x="4086975" y="847525"/>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53"/>
            <p:cNvSpPr/>
            <p:nvPr/>
          </p:nvSpPr>
          <p:spPr>
            <a:xfrm>
              <a:off x="4114175" y="847525"/>
              <a:ext cx="27725" cy="27225"/>
            </a:xfrm>
            <a:custGeom>
              <a:rect b="b" l="l" r="r" t="t"/>
              <a:pathLst>
                <a:path extrusionOk="0" h="1089" w="1109">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53"/>
            <p:cNvSpPr/>
            <p:nvPr/>
          </p:nvSpPr>
          <p:spPr>
            <a:xfrm>
              <a:off x="4141375" y="847525"/>
              <a:ext cx="27750" cy="27225"/>
            </a:xfrm>
            <a:custGeom>
              <a:rect b="b" l="l" r="r" t="t"/>
              <a:pathLst>
                <a:path extrusionOk="0" h="1089" w="1110">
                  <a:moveTo>
                    <a:pt x="0" y="0"/>
                  </a:moveTo>
                  <a:lnTo>
                    <a:pt x="0" y="1088"/>
                  </a:lnTo>
                  <a:lnTo>
                    <a:pt x="1109" y="1088"/>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53"/>
            <p:cNvSpPr/>
            <p:nvPr/>
          </p:nvSpPr>
          <p:spPr>
            <a:xfrm>
              <a:off x="4169100" y="847525"/>
              <a:ext cx="27225" cy="27225"/>
            </a:xfrm>
            <a:custGeom>
              <a:rect b="b" l="l" r="r" t="t"/>
              <a:pathLst>
                <a:path extrusionOk="0" h="1089" w="1089">
                  <a:moveTo>
                    <a:pt x="0" y="0"/>
                  </a:moveTo>
                  <a:lnTo>
                    <a:pt x="0" y="1088"/>
                  </a:lnTo>
                  <a:lnTo>
                    <a:pt x="1088" y="1088"/>
                  </a:lnTo>
                  <a:lnTo>
                    <a:pt x="1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53"/>
            <p:cNvSpPr/>
            <p:nvPr/>
          </p:nvSpPr>
          <p:spPr>
            <a:xfrm>
              <a:off x="4004325" y="875225"/>
              <a:ext cx="27750" cy="27225"/>
            </a:xfrm>
            <a:custGeom>
              <a:rect b="b" l="l" r="r" t="t"/>
              <a:pathLst>
                <a:path extrusionOk="0" h="1089" w="1110">
                  <a:moveTo>
                    <a:pt x="0" y="1"/>
                  </a:moveTo>
                  <a:lnTo>
                    <a:pt x="0" y="1089"/>
                  </a:lnTo>
                  <a:lnTo>
                    <a:pt x="1109" y="1089"/>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53"/>
            <p:cNvSpPr/>
            <p:nvPr/>
          </p:nvSpPr>
          <p:spPr>
            <a:xfrm>
              <a:off x="4031525" y="875225"/>
              <a:ext cx="27750" cy="27225"/>
            </a:xfrm>
            <a:custGeom>
              <a:rect b="b" l="l" r="r" t="t"/>
              <a:pathLst>
                <a:path extrusionOk="0" h="1089" w="1110">
                  <a:moveTo>
                    <a:pt x="0" y="1"/>
                  </a:moveTo>
                  <a:lnTo>
                    <a:pt x="0" y="1089"/>
                  </a:lnTo>
                  <a:lnTo>
                    <a:pt x="1109" y="1089"/>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53"/>
            <p:cNvSpPr/>
            <p:nvPr/>
          </p:nvSpPr>
          <p:spPr>
            <a:xfrm>
              <a:off x="4059250" y="875225"/>
              <a:ext cx="27225" cy="27225"/>
            </a:xfrm>
            <a:custGeom>
              <a:rect b="b" l="l" r="r" t="t"/>
              <a:pathLst>
                <a:path extrusionOk="0" h="1089" w="1089">
                  <a:moveTo>
                    <a:pt x="0" y="1"/>
                  </a:moveTo>
                  <a:lnTo>
                    <a:pt x="0" y="1089"/>
                  </a:lnTo>
                  <a:lnTo>
                    <a:pt x="1088" y="1089"/>
                  </a:lnTo>
                  <a:lnTo>
                    <a:pt x="10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53"/>
            <p:cNvSpPr/>
            <p:nvPr/>
          </p:nvSpPr>
          <p:spPr>
            <a:xfrm>
              <a:off x="4086975" y="875225"/>
              <a:ext cx="27225" cy="27225"/>
            </a:xfrm>
            <a:custGeom>
              <a:rect b="b" l="l" r="r" t="t"/>
              <a:pathLst>
                <a:path extrusionOk="0" h="1089" w="1089">
                  <a:moveTo>
                    <a:pt x="0" y="1"/>
                  </a:moveTo>
                  <a:lnTo>
                    <a:pt x="0" y="1089"/>
                  </a:lnTo>
                  <a:lnTo>
                    <a:pt x="1088" y="1089"/>
                  </a:lnTo>
                  <a:lnTo>
                    <a:pt x="10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53"/>
            <p:cNvSpPr/>
            <p:nvPr/>
          </p:nvSpPr>
          <p:spPr>
            <a:xfrm>
              <a:off x="4114175" y="875225"/>
              <a:ext cx="27725" cy="27225"/>
            </a:xfrm>
            <a:custGeom>
              <a:rect b="b" l="l" r="r" t="t"/>
              <a:pathLst>
                <a:path extrusionOk="0" h="1089" w="1109">
                  <a:moveTo>
                    <a:pt x="0" y="1"/>
                  </a:moveTo>
                  <a:lnTo>
                    <a:pt x="0" y="1089"/>
                  </a:lnTo>
                  <a:lnTo>
                    <a:pt x="1109" y="1089"/>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53"/>
            <p:cNvSpPr/>
            <p:nvPr/>
          </p:nvSpPr>
          <p:spPr>
            <a:xfrm>
              <a:off x="4141375" y="875225"/>
              <a:ext cx="27750" cy="27225"/>
            </a:xfrm>
            <a:custGeom>
              <a:rect b="b" l="l" r="r" t="t"/>
              <a:pathLst>
                <a:path extrusionOk="0" h="1089" w="1110">
                  <a:moveTo>
                    <a:pt x="0" y="1"/>
                  </a:moveTo>
                  <a:lnTo>
                    <a:pt x="0" y="1089"/>
                  </a:lnTo>
                  <a:lnTo>
                    <a:pt x="1109" y="1089"/>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53"/>
            <p:cNvSpPr/>
            <p:nvPr/>
          </p:nvSpPr>
          <p:spPr>
            <a:xfrm>
              <a:off x="4031525" y="902425"/>
              <a:ext cx="27750" cy="27250"/>
            </a:xfrm>
            <a:custGeom>
              <a:rect b="b" l="l" r="r" t="t"/>
              <a:pathLst>
                <a:path extrusionOk="0" h="1090" w="1110">
                  <a:moveTo>
                    <a:pt x="0" y="1"/>
                  </a:moveTo>
                  <a:lnTo>
                    <a:pt x="0" y="1089"/>
                  </a:lnTo>
                  <a:lnTo>
                    <a:pt x="1109" y="1089"/>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53"/>
            <p:cNvSpPr/>
            <p:nvPr/>
          </p:nvSpPr>
          <p:spPr>
            <a:xfrm>
              <a:off x="4059250" y="902425"/>
              <a:ext cx="27225" cy="27250"/>
            </a:xfrm>
            <a:custGeom>
              <a:rect b="b" l="l" r="r" t="t"/>
              <a:pathLst>
                <a:path extrusionOk="0" h="1090" w="1089">
                  <a:moveTo>
                    <a:pt x="0" y="1"/>
                  </a:moveTo>
                  <a:lnTo>
                    <a:pt x="0" y="1089"/>
                  </a:lnTo>
                  <a:lnTo>
                    <a:pt x="1088" y="1089"/>
                  </a:lnTo>
                  <a:lnTo>
                    <a:pt x="10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53"/>
            <p:cNvSpPr/>
            <p:nvPr/>
          </p:nvSpPr>
          <p:spPr>
            <a:xfrm>
              <a:off x="4086975" y="902425"/>
              <a:ext cx="27225" cy="27250"/>
            </a:xfrm>
            <a:custGeom>
              <a:rect b="b" l="l" r="r" t="t"/>
              <a:pathLst>
                <a:path extrusionOk="0" h="1090" w="1089">
                  <a:moveTo>
                    <a:pt x="0" y="1"/>
                  </a:moveTo>
                  <a:lnTo>
                    <a:pt x="0" y="1089"/>
                  </a:lnTo>
                  <a:lnTo>
                    <a:pt x="1088" y="1089"/>
                  </a:lnTo>
                  <a:lnTo>
                    <a:pt x="10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53"/>
            <p:cNvSpPr/>
            <p:nvPr/>
          </p:nvSpPr>
          <p:spPr>
            <a:xfrm>
              <a:off x="4114175" y="902425"/>
              <a:ext cx="27725" cy="27250"/>
            </a:xfrm>
            <a:custGeom>
              <a:rect b="b" l="l" r="r" t="t"/>
              <a:pathLst>
                <a:path extrusionOk="0" h="1090" w="1109">
                  <a:moveTo>
                    <a:pt x="0" y="1"/>
                  </a:moveTo>
                  <a:lnTo>
                    <a:pt x="0" y="1089"/>
                  </a:lnTo>
                  <a:lnTo>
                    <a:pt x="1109" y="1089"/>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53"/>
            <p:cNvSpPr/>
            <p:nvPr/>
          </p:nvSpPr>
          <p:spPr>
            <a:xfrm>
              <a:off x="4059250" y="930150"/>
              <a:ext cx="27225" cy="27225"/>
            </a:xfrm>
            <a:custGeom>
              <a:rect b="b" l="l" r="r" t="t"/>
              <a:pathLst>
                <a:path extrusionOk="0" h="1089" w="1089">
                  <a:moveTo>
                    <a:pt x="0" y="1"/>
                  </a:moveTo>
                  <a:lnTo>
                    <a:pt x="0" y="1089"/>
                  </a:lnTo>
                  <a:lnTo>
                    <a:pt x="1088" y="1089"/>
                  </a:lnTo>
                  <a:lnTo>
                    <a:pt x="10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53"/>
            <p:cNvSpPr/>
            <p:nvPr/>
          </p:nvSpPr>
          <p:spPr>
            <a:xfrm>
              <a:off x="4086975" y="930150"/>
              <a:ext cx="27225" cy="27225"/>
            </a:xfrm>
            <a:custGeom>
              <a:rect b="b" l="l" r="r" t="t"/>
              <a:pathLst>
                <a:path extrusionOk="0" h="1089" w="1089">
                  <a:moveTo>
                    <a:pt x="0" y="1"/>
                  </a:moveTo>
                  <a:lnTo>
                    <a:pt x="0" y="1089"/>
                  </a:lnTo>
                  <a:lnTo>
                    <a:pt x="1088" y="1089"/>
                  </a:lnTo>
                  <a:lnTo>
                    <a:pt x="10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595"/>
                                        </p:tgtEl>
                                        <p:attrNameLst>
                                          <p:attrName>style.visibility</p:attrName>
                                        </p:attrNameLst>
                                      </p:cBhvr>
                                      <p:to>
                                        <p:strVal val="visible"/>
                                      </p:to>
                                    </p:set>
                                    <p:anim calcmode="lin" valueType="num">
                                      <p:cBhvr additive="base">
                                        <p:cTn dur="1000"/>
                                        <p:tgtEl>
                                          <p:spTgt spid="105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0596"/>
                                        </p:tgtEl>
                                        <p:attrNameLst>
                                          <p:attrName>style.visibility</p:attrName>
                                        </p:attrNameLst>
                                      </p:cBhvr>
                                      <p:to>
                                        <p:strVal val="visible"/>
                                      </p:to>
                                    </p:set>
                                    <p:anim calcmode="lin" valueType="num">
                                      <p:cBhvr additive="base">
                                        <p:cTn dur="1000"/>
                                        <p:tgtEl>
                                          <p:spTgt spid="105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0597"/>
                                        </p:tgtEl>
                                        <p:attrNameLst>
                                          <p:attrName>style.visibility</p:attrName>
                                        </p:attrNameLst>
                                      </p:cBhvr>
                                      <p:to>
                                        <p:strVal val="visible"/>
                                      </p:to>
                                    </p:set>
                                    <p:anim calcmode="lin" valueType="num">
                                      <p:cBhvr additive="base">
                                        <p:cTn dur="1000"/>
                                        <p:tgtEl>
                                          <p:spTgt spid="105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2" name="Shape 10852"/>
        <p:cNvGrpSpPr/>
        <p:nvPr/>
      </p:nvGrpSpPr>
      <p:grpSpPr>
        <a:xfrm>
          <a:off x="0" y="0"/>
          <a:ext cx="0" cy="0"/>
          <a:chOff x="0" y="0"/>
          <a:chExt cx="0" cy="0"/>
        </a:xfrm>
      </p:grpSpPr>
      <p:sp>
        <p:nvSpPr>
          <p:cNvPr id="10853" name="Google Shape;10853;p54"/>
          <p:cNvSpPr txBox="1"/>
          <p:nvPr>
            <p:ph idx="15"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Possible Game Pillars </a:t>
            </a:r>
            <a:endParaRPr/>
          </a:p>
        </p:txBody>
      </p:sp>
      <p:sp>
        <p:nvSpPr>
          <p:cNvPr id="10854" name="Google Shape;10854;p54"/>
          <p:cNvSpPr txBox="1"/>
          <p:nvPr>
            <p:ph idx="1" type="subTitle"/>
          </p:nvPr>
        </p:nvSpPr>
        <p:spPr>
          <a:xfrm flipH="1">
            <a:off x="1481076" y="1565713"/>
            <a:ext cx="2130600" cy="56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A system for the player to buy, sell, or trade. </a:t>
            </a:r>
            <a:endParaRPr/>
          </a:p>
        </p:txBody>
      </p:sp>
      <p:sp>
        <p:nvSpPr>
          <p:cNvPr id="10855" name="Google Shape;10855;p54"/>
          <p:cNvSpPr txBox="1"/>
          <p:nvPr>
            <p:ph type="title"/>
          </p:nvPr>
        </p:nvSpPr>
        <p:spPr>
          <a:xfrm flipH="1">
            <a:off x="1479276" y="1227325"/>
            <a:ext cx="2132400" cy="34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Market Systems</a:t>
            </a:r>
            <a:endParaRPr/>
          </a:p>
        </p:txBody>
      </p:sp>
      <p:sp>
        <p:nvSpPr>
          <p:cNvPr id="10856" name="Google Shape;10856;p54"/>
          <p:cNvSpPr txBox="1"/>
          <p:nvPr>
            <p:ph idx="2" type="subTitle"/>
          </p:nvPr>
        </p:nvSpPr>
        <p:spPr>
          <a:xfrm flipH="1">
            <a:off x="1480176" y="2800913"/>
            <a:ext cx="2130600" cy="56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Avenues </a:t>
            </a:r>
            <a:r>
              <a:rPr lang="en"/>
              <a:t>for</a:t>
            </a:r>
            <a:r>
              <a:rPr lang="en"/>
              <a:t> the player to compete with others, themselves or AI</a:t>
            </a:r>
            <a:endParaRPr/>
          </a:p>
        </p:txBody>
      </p:sp>
      <p:sp>
        <p:nvSpPr>
          <p:cNvPr id="10857" name="Google Shape;10857;p54"/>
          <p:cNvSpPr txBox="1"/>
          <p:nvPr>
            <p:ph idx="3" type="title"/>
          </p:nvPr>
        </p:nvSpPr>
        <p:spPr>
          <a:xfrm flipH="1">
            <a:off x="567275" y="2403550"/>
            <a:ext cx="3044400" cy="34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Competitive</a:t>
            </a:r>
            <a:r>
              <a:rPr lang="en"/>
              <a:t> Elements</a:t>
            </a:r>
            <a:endParaRPr/>
          </a:p>
        </p:txBody>
      </p:sp>
      <p:sp>
        <p:nvSpPr>
          <p:cNvPr id="10858" name="Google Shape;10858;p54"/>
          <p:cNvSpPr txBox="1"/>
          <p:nvPr>
            <p:ph idx="6" type="subTitle"/>
          </p:nvPr>
        </p:nvSpPr>
        <p:spPr>
          <a:xfrm>
            <a:off x="5532325" y="1705025"/>
            <a:ext cx="2132400" cy="56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Items or elements for the player to collect for stats, show, or progression</a:t>
            </a:r>
            <a:endParaRPr/>
          </a:p>
        </p:txBody>
      </p:sp>
      <p:sp>
        <p:nvSpPr>
          <p:cNvPr id="10859" name="Google Shape;10859;p54"/>
          <p:cNvSpPr txBox="1"/>
          <p:nvPr>
            <p:ph idx="7" type="title"/>
          </p:nvPr>
        </p:nvSpPr>
        <p:spPr>
          <a:xfrm>
            <a:off x="5532325" y="1227325"/>
            <a:ext cx="27891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Inventory or Collective Features</a:t>
            </a:r>
            <a:endParaRPr/>
          </a:p>
        </p:txBody>
      </p:sp>
      <p:sp>
        <p:nvSpPr>
          <p:cNvPr id="10860" name="Google Shape;10860;p54"/>
          <p:cNvSpPr txBox="1"/>
          <p:nvPr>
            <p:ph idx="8" type="subTitle"/>
          </p:nvPr>
        </p:nvSpPr>
        <p:spPr>
          <a:xfrm>
            <a:off x="5532325" y="2750938"/>
            <a:ext cx="2132400" cy="56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Perceived</a:t>
            </a:r>
            <a:r>
              <a:rPr lang="en"/>
              <a:t> game elements that provide a </a:t>
            </a:r>
            <a:r>
              <a:rPr lang="en"/>
              <a:t>unique</a:t>
            </a:r>
            <a:r>
              <a:rPr lang="en"/>
              <a:t> experience</a:t>
            </a:r>
            <a:endParaRPr/>
          </a:p>
        </p:txBody>
      </p:sp>
      <p:sp>
        <p:nvSpPr>
          <p:cNvPr id="10861" name="Google Shape;10861;p54"/>
          <p:cNvSpPr txBox="1"/>
          <p:nvPr>
            <p:ph idx="9" type="title"/>
          </p:nvPr>
        </p:nvSpPr>
        <p:spPr>
          <a:xfrm>
            <a:off x="5532325" y="2403538"/>
            <a:ext cx="21342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Visual Elements</a:t>
            </a:r>
            <a:endParaRPr/>
          </a:p>
        </p:txBody>
      </p:sp>
      <p:sp>
        <p:nvSpPr>
          <p:cNvPr id="10862" name="Google Shape;10862;p54"/>
          <p:cNvSpPr txBox="1"/>
          <p:nvPr>
            <p:ph idx="13" type="subTitle"/>
          </p:nvPr>
        </p:nvSpPr>
        <p:spPr>
          <a:xfrm>
            <a:off x="5532325" y="3956600"/>
            <a:ext cx="2132400" cy="56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Gravity, Mirrors, Portals etc. Something that sets the game apart. </a:t>
            </a:r>
            <a:endParaRPr/>
          </a:p>
        </p:txBody>
      </p:sp>
      <p:sp>
        <p:nvSpPr>
          <p:cNvPr id="10863" name="Google Shape;10863;p54"/>
          <p:cNvSpPr txBox="1"/>
          <p:nvPr>
            <p:ph idx="14" type="title"/>
          </p:nvPr>
        </p:nvSpPr>
        <p:spPr>
          <a:xfrm>
            <a:off x="5532325" y="3578275"/>
            <a:ext cx="29445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Unique Mechanics</a:t>
            </a:r>
            <a:endParaRPr/>
          </a:p>
        </p:txBody>
      </p:sp>
      <p:sp>
        <p:nvSpPr>
          <p:cNvPr id="10864" name="Google Shape;10864;p54"/>
          <p:cNvSpPr txBox="1"/>
          <p:nvPr>
            <p:ph idx="4" type="subTitle"/>
          </p:nvPr>
        </p:nvSpPr>
        <p:spPr>
          <a:xfrm flipH="1">
            <a:off x="1481076" y="3956600"/>
            <a:ext cx="2130600" cy="56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Expansive options for the player to discover as the move around the game</a:t>
            </a:r>
            <a:endParaRPr/>
          </a:p>
        </p:txBody>
      </p:sp>
      <p:sp>
        <p:nvSpPr>
          <p:cNvPr id="10865" name="Google Shape;10865;p54"/>
          <p:cNvSpPr txBox="1"/>
          <p:nvPr>
            <p:ph idx="5" type="title"/>
          </p:nvPr>
        </p:nvSpPr>
        <p:spPr>
          <a:xfrm flipH="1">
            <a:off x="1479276" y="3578275"/>
            <a:ext cx="2132400" cy="34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Exploration</a:t>
            </a:r>
            <a:endParaRPr/>
          </a:p>
        </p:txBody>
      </p:sp>
      <p:grpSp>
        <p:nvGrpSpPr>
          <p:cNvPr id="10866" name="Google Shape;10866;p54"/>
          <p:cNvGrpSpPr/>
          <p:nvPr/>
        </p:nvGrpSpPr>
        <p:grpSpPr>
          <a:xfrm rot="-5400000">
            <a:off x="1832797" y="535371"/>
            <a:ext cx="242781" cy="161857"/>
            <a:chOff x="2500050" y="3730175"/>
            <a:chExt cx="2619000" cy="1746025"/>
          </a:xfrm>
        </p:grpSpPr>
        <p:sp>
          <p:nvSpPr>
            <p:cNvPr id="10867" name="Google Shape;10867;p5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5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5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5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1" name="Google Shape;10871;p54"/>
          <p:cNvGrpSpPr/>
          <p:nvPr/>
        </p:nvGrpSpPr>
        <p:grpSpPr>
          <a:xfrm rot="5400000">
            <a:off x="7068422" y="535371"/>
            <a:ext cx="242781" cy="161857"/>
            <a:chOff x="2500050" y="3730175"/>
            <a:chExt cx="2619000" cy="1746025"/>
          </a:xfrm>
        </p:grpSpPr>
        <p:sp>
          <p:nvSpPr>
            <p:cNvPr id="10872" name="Google Shape;10872;p5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5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5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5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6" name="Google Shape;10876;p54"/>
          <p:cNvGrpSpPr/>
          <p:nvPr/>
        </p:nvGrpSpPr>
        <p:grpSpPr>
          <a:xfrm>
            <a:off x="4978211" y="2500676"/>
            <a:ext cx="481066" cy="407884"/>
            <a:chOff x="274200" y="1869550"/>
            <a:chExt cx="531800" cy="450900"/>
          </a:xfrm>
        </p:grpSpPr>
        <p:sp>
          <p:nvSpPr>
            <p:cNvPr id="10877" name="Google Shape;10877;p54"/>
            <p:cNvSpPr/>
            <p:nvPr/>
          </p:nvSpPr>
          <p:spPr>
            <a:xfrm>
              <a:off x="274200" y="1869550"/>
              <a:ext cx="531800" cy="450900"/>
            </a:xfrm>
            <a:custGeom>
              <a:rect b="b" l="l" r="r" t="t"/>
              <a:pathLst>
                <a:path extrusionOk="0" h="18036" w="21272">
                  <a:moveTo>
                    <a:pt x="7399" y="1"/>
                  </a:moveTo>
                  <a:lnTo>
                    <a:pt x="7399" y="1387"/>
                  </a:lnTo>
                  <a:lnTo>
                    <a:pt x="6011" y="1387"/>
                  </a:lnTo>
                  <a:lnTo>
                    <a:pt x="6011" y="2775"/>
                  </a:lnTo>
                  <a:lnTo>
                    <a:pt x="1387" y="2775"/>
                  </a:lnTo>
                  <a:lnTo>
                    <a:pt x="1387" y="4162"/>
                  </a:lnTo>
                  <a:lnTo>
                    <a:pt x="0" y="4162"/>
                  </a:lnTo>
                  <a:lnTo>
                    <a:pt x="0" y="18035"/>
                  </a:lnTo>
                  <a:lnTo>
                    <a:pt x="21271" y="18035"/>
                  </a:lnTo>
                  <a:lnTo>
                    <a:pt x="21271" y="4162"/>
                  </a:lnTo>
                  <a:lnTo>
                    <a:pt x="19885" y="4162"/>
                  </a:lnTo>
                  <a:lnTo>
                    <a:pt x="19885" y="2775"/>
                  </a:lnTo>
                  <a:lnTo>
                    <a:pt x="15260" y="2775"/>
                  </a:lnTo>
                  <a:lnTo>
                    <a:pt x="15260" y="1387"/>
                  </a:lnTo>
                  <a:lnTo>
                    <a:pt x="13872" y="1387"/>
                  </a:lnTo>
                  <a:lnTo>
                    <a:pt x="138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54"/>
            <p:cNvSpPr/>
            <p:nvPr/>
          </p:nvSpPr>
          <p:spPr>
            <a:xfrm>
              <a:off x="401350" y="1985175"/>
              <a:ext cx="277475" cy="277475"/>
            </a:xfrm>
            <a:custGeom>
              <a:rect b="b" l="l" r="r" t="t"/>
              <a:pathLst>
                <a:path extrusionOk="0" h="11099" w="11099">
                  <a:moveTo>
                    <a:pt x="2775" y="0"/>
                  </a:moveTo>
                  <a:lnTo>
                    <a:pt x="2775" y="1387"/>
                  </a:lnTo>
                  <a:lnTo>
                    <a:pt x="1387" y="1387"/>
                  </a:lnTo>
                  <a:lnTo>
                    <a:pt x="1387" y="2775"/>
                  </a:lnTo>
                  <a:lnTo>
                    <a:pt x="1" y="2775"/>
                  </a:lnTo>
                  <a:lnTo>
                    <a:pt x="1" y="8324"/>
                  </a:lnTo>
                  <a:lnTo>
                    <a:pt x="1387" y="8324"/>
                  </a:lnTo>
                  <a:lnTo>
                    <a:pt x="1387" y="9712"/>
                  </a:lnTo>
                  <a:lnTo>
                    <a:pt x="2775" y="9712"/>
                  </a:lnTo>
                  <a:lnTo>
                    <a:pt x="2775" y="11098"/>
                  </a:lnTo>
                  <a:lnTo>
                    <a:pt x="8324" y="11098"/>
                  </a:lnTo>
                  <a:lnTo>
                    <a:pt x="8324" y="9712"/>
                  </a:lnTo>
                  <a:lnTo>
                    <a:pt x="9712" y="9712"/>
                  </a:lnTo>
                  <a:lnTo>
                    <a:pt x="9712" y="8324"/>
                  </a:lnTo>
                  <a:lnTo>
                    <a:pt x="11098" y="8324"/>
                  </a:lnTo>
                  <a:lnTo>
                    <a:pt x="11098" y="2775"/>
                  </a:lnTo>
                  <a:lnTo>
                    <a:pt x="9712" y="2775"/>
                  </a:lnTo>
                  <a:lnTo>
                    <a:pt x="9712" y="1387"/>
                  </a:lnTo>
                  <a:lnTo>
                    <a:pt x="8324" y="1387"/>
                  </a:lnTo>
                  <a:lnTo>
                    <a:pt x="83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54"/>
            <p:cNvSpPr/>
            <p:nvPr/>
          </p:nvSpPr>
          <p:spPr>
            <a:xfrm>
              <a:off x="488050" y="2071875"/>
              <a:ext cx="46275" cy="46275"/>
            </a:xfrm>
            <a:custGeom>
              <a:rect b="b" l="l" r="r" t="t"/>
              <a:pathLst>
                <a:path extrusionOk="0" h="1851" w="1851">
                  <a:moveTo>
                    <a:pt x="0" y="0"/>
                  </a:moveTo>
                  <a:lnTo>
                    <a:pt x="0" y="1850"/>
                  </a:lnTo>
                  <a:lnTo>
                    <a:pt x="1851" y="1850"/>
                  </a:lnTo>
                  <a:lnTo>
                    <a:pt x="18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54"/>
            <p:cNvSpPr/>
            <p:nvPr/>
          </p:nvSpPr>
          <p:spPr>
            <a:xfrm>
              <a:off x="401350" y="1985175"/>
              <a:ext cx="242800" cy="242800"/>
            </a:xfrm>
            <a:custGeom>
              <a:rect b="b" l="l" r="r" t="t"/>
              <a:pathLst>
                <a:path extrusionOk="0" h="9712" w="9712">
                  <a:moveTo>
                    <a:pt x="2775" y="0"/>
                  </a:moveTo>
                  <a:lnTo>
                    <a:pt x="2775" y="1387"/>
                  </a:lnTo>
                  <a:lnTo>
                    <a:pt x="1387" y="1387"/>
                  </a:lnTo>
                  <a:lnTo>
                    <a:pt x="1387" y="2313"/>
                  </a:lnTo>
                  <a:lnTo>
                    <a:pt x="1387" y="2775"/>
                  </a:lnTo>
                  <a:lnTo>
                    <a:pt x="1" y="2775"/>
                  </a:lnTo>
                  <a:lnTo>
                    <a:pt x="1" y="8324"/>
                  </a:lnTo>
                  <a:lnTo>
                    <a:pt x="1387" y="8324"/>
                  </a:lnTo>
                  <a:lnTo>
                    <a:pt x="1387" y="9712"/>
                  </a:lnTo>
                  <a:lnTo>
                    <a:pt x="2313" y="9712"/>
                  </a:lnTo>
                  <a:lnTo>
                    <a:pt x="2313" y="8324"/>
                  </a:lnTo>
                  <a:lnTo>
                    <a:pt x="2313" y="2775"/>
                  </a:lnTo>
                  <a:lnTo>
                    <a:pt x="2775" y="2775"/>
                  </a:lnTo>
                  <a:lnTo>
                    <a:pt x="2775" y="2313"/>
                  </a:lnTo>
                  <a:lnTo>
                    <a:pt x="9712" y="2313"/>
                  </a:lnTo>
                  <a:lnTo>
                    <a:pt x="9712" y="1387"/>
                  </a:lnTo>
                  <a:lnTo>
                    <a:pt x="8324" y="1387"/>
                  </a:lnTo>
                  <a:lnTo>
                    <a:pt x="83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54"/>
            <p:cNvSpPr/>
            <p:nvPr/>
          </p:nvSpPr>
          <p:spPr>
            <a:xfrm>
              <a:off x="274200" y="1869550"/>
              <a:ext cx="208100" cy="450900"/>
            </a:xfrm>
            <a:custGeom>
              <a:rect b="b" l="l" r="r" t="t"/>
              <a:pathLst>
                <a:path extrusionOk="0" h="18036" w="8324">
                  <a:moveTo>
                    <a:pt x="7399" y="1"/>
                  </a:moveTo>
                  <a:lnTo>
                    <a:pt x="7399" y="1387"/>
                  </a:lnTo>
                  <a:lnTo>
                    <a:pt x="6011" y="1387"/>
                  </a:lnTo>
                  <a:lnTo>
                    <a:pt x="6011" y="2313"/>
                  </a:lnTo>
                  <a:lnTo>
                    <a:pt x="6011" y="2775"/>
                  </a:lnTo>
                  <a:lnTo>
                    <a:pt x="1387" y="2775"/>
                  </a:lnTo>
                  <a:lnTo>
                    <a:pt x="1387" y="4162"/>
                  </a:lnTo>
                  <a:lnTo>
                    <a:pt x="0" y="4162"/>
                  </a:lnTo>
                  <a:lnTo>
                    <a:pt x="0" y="18035"/>
                  </a:lnTo>
                  <a:lnTo>
                    <a:pt x="2312" y="18035"/>
                  </a:lnTo>
                  <a:lnTo>
                    <a:pt x="2312" y="16649"/>
                  </a:lnTo>
                  <a:lnTo>
                    <a:pt x="2312" y="5088"/>
                  </a:lnTo>
                  <a:lnTo>
                    <a:pt x="5087" y="5088"/>
                  </a:lnTo>
                  <a:lnTo>
                    <a:pt x="5087" y="4162"/>
                  </a:lnTo>
                  <a:lnTo>
                    <a:pt x="6011" y="4162"/>
                  </a:lnTo>
                  <a:lnTo>
                    <a:pt x="6011" y="3700"/>
                  </a:lnTo>
                  <a:lnTo>
                    <a:pt x="6935" y="3700"/>
                  </a:lnTo>
                  <a:lnTo>
                    <a:pt x="6935" y="2775"/>
                  </a:lnTo>
                  <a:lnTo>
                    <a:pt x="7399" y="2775"/>
                  </a:lnTo>
                  <a:lnTo>
                    <a:pt x="7399" y="2313"/>
                  </a:lnTo>
                  <a:lnTo>
                    <a:pt x="8323" y="2313"/>
                  </a:lnTo>
                  <a:lnTo>
                    <a:pt x="8323" y="1387"/>
                  </a:lnTo>
                  <a:lnTo>
                    <a:pt x="83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54"/>
            <p:cNvSpPr/>
            <p:nvPr/>
          </p:nvSpPr>
          <p:spPr>
            <a:xfrm>
              <a:off x="274200" y="1973575"/>
              <a:ext cx="531800" cy="346875"/>
            </a:xfrm>
            <a:custGeom>
              <a:rect b="b" l="l" r="r" t="t"/>
              <a:pathLst>
                <a:path extrusionOk="0" h="13875" w="21272">
                  <a:moveTo>
                    <a:pt x="0" y="1"/>
                  </a:moveTo>
                  <a:lnTo>
                    <a:pt x="0" y="13874"/>
                  </a:lnTo>
                  <a:lnTo>
                    <a:pt x="21271" y="13874"/>
                  </a:lnTo>
                  <a:lnTo>
                    <a:pt x="21271" y="1"/>
                  </a:lnTo>
                  <a:lnTo>
                    <a:pt x="19885" y="1"/>
                  </a:lnTo>
                  <a:lnTo>
                    <a:pt x="19885" y="12488"/>
                  </a:lnTo>
                  <a:lnTo>
                    <a:pt x="1387" y="12488"/>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54"/>
            <p:cNvSpPr/>
            <p:nvPr/>
          </p:nvSpPr>
          <p:spPr>
            <a:xfrm>
              <a:off x="470725" y="1985175"/>
              <a:ext cx="138750" cy="34675"/>
            </a:xfrm>
            <a:custGeom>
              <a:rect b="b" l="l" r="r" t="t"/>
              <a:pathLst>
                <a:path extrusionOk="0" h="1387" w="5550">
                  <a:moveTo>
                    <a:pt x="0" y="0"/>
                  </a:moveTo>
                  <a:lnTo>
                    <a:pt x="0" y="1387"/>
                  </a:lnTo>
                  <a:lnTo>
                    <a:pt x="5549" y="1387"/>
                  </a:lnTo>
                  <a:lnTo>
                    <a:pt x="55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54"/>
            <p:cNvSpPr/>
            <p:nvPr/>
          </p:nvSpPr>
          <p:spPr>
            <a:xfrm>
              <a:off x="470725" y="2227950"/>
              <a:ext cx="138750" cy="34700"/>
            </a:xfrm>
            <a:custGeom>
              <a:rect b="b" l="l" r="r" t="t"/>
              <a:pathLst>
                <a:path extrusionOk="0" h="1388" w="5550">
                  <a:moveTo>
                    <a:pt x="0" y="1"/>
                  </a:moveTo>
                  <a:lnTo>
                    <a:pt x="0" y="1387"/>
                  </a:lnTo>
                  <a:lnTo>
                    <a:pt x="5549" y="1387"/>
                  </a:lnTo>
                  <a:lnTo>
                    <a:pt x="55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54"/>
            <p:cNvSpPr/>
            <p:nvPr/>
          </p:nvSpPr>
          <p:spPr>
            <a:xfrm>
              <a:off x="644125" y="2054525"/>
              <a:ext cx="34700" cy="138750"/>
            </a:xfrm>
            <a:custGeom>
              <a:rect b="b" l="l" r="r" t="t"/>
              <a:pathLst>
                <a:path extrusionOk="0" h="5550" w="1388">
                  <a:moveTo>
                    <a:pt x="1" y="1"/>
                  </a:moveTo>
                  <a:lnTo>
                    <a:pt x="1" y="5550"/>
                  </a:lnTo>
                  <a:lnTo>
                    <a:pt x="1387" y="5550"/>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54"/>
            <p:cNvSpPr/>
            <p:nvPr/>
          </p:nvSpPr>
          <p:spPr>
            <a:xfrm>
              <a:off x="401350" y="2054525"/>
              <a:ext cx="34700" cy="138750"/>
            </a:xfrm>
            <a:custGeom>
              <a:rect b="b" l="l" r="r" t="t"/>
              <a:pathLst>
                <a:path extrusionOk="0" h="5550" w="1388">
                  <a:moveTo>
                    <a:pt x="1" y="1"/>
                  </a:moveTo>
                  <a:lnTo>
                    <a:pt x="1" y="5550"/>
                  </a:lnTo>
                  <a:lnTo>
                    <a:pt x="1387" y="5550"/>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54"/>
            <p:cNvSpPr/>
            <p:nvPr/>
          </p:nvSpPr>
          <p:spPr>
            <a:xfrm>
              <a:off x="436025" y="2019825"/>
              <a:ext cx="34725" cy="34725"/>
            </a:xfrm>
            <a:custGeom>
              <a:rect b="b" l="l" r="r" t="t"/>
              <a:pathLst>
                <a:path extrusionOk="0" h="1389" w="1389">
                  <a:moveTo>
                    <a:pt x="0" y="1"/>
                  </a:moveTo>
                  <a:lnTo>
                    <a:pt x="0" y="1389"/>
                  </a:lnTo>
                  <a:lnTo>
                    <a:pt x="1388" y="1389"/>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54"/>
            <p:cNvSpPr/>
            <p:nvPr/>
          </p:nvSpPr>
          <p:spPr>
            <a:xfrm>
              <a:off x="609450" y="2019825"/>
              <a:ext cx="34700" cy="34725"/>
            </a:xfrm>
            <a:custGeom>
              <a:rect b="b" l="l" r="r" t="t"/>
              <a:pathLst>
                <a:path extrusionOk="0" h="1389" w="1388">
                  <a:moveTo>
                    <a:pt x="0" y="1"/>
                  </a:moveTo>
                  <a:lnTo>
                    <a:pt x="0" y="1389"/>
                  </a:lnTo>
                  <a:lnTo>
                    <a:pt x="1388" y="1389"/>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54"/>
            <p:cNvSpPr/>
            <p:nvPr/>
          </p:nvSpPr>
          <p:spPr>
            <a:xfrm>
              <a:off x="436025" y="2193250"/>
              <a:ext cx="34725" cy="34725"/>
            </a:xfrm>
            <a:custGeom>
              <a:rect b="b" l="l" r="r" t="t"/>
              <a:pathLst>
                <a:path extrusionOk="0" h="1389" w="1389">
                  <a:moveTo>
                    <a:pt x="0" y="1"/>
                  </a:moveTo>
                  <a:lnTo>
                    <a:pt x="0" y="1389"/>
                  </a:lnTo>
                  <a:lnTo>
                    <a:pt x="1388" y="1389"/>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54"/>
            <p:cNvSpPr/>
            <p:nvPr/>
          </p:nvSpPr>
          <p:spPr>
            <a:xfrm>
              <a:off x="609450" y="2193250"/>
              <a:ext cx="34700" cy="34725"/>
            </a:xfrm>
            <a:custGeom>
              <a:rect b="b" l="l" r="r" t="t"/>
              <a:pathLst>
                <a:path extrusionOk="0" h="1389" w="1388">
                  <a:moveTo>
                    <a:pt x="0" y="1"/>
                  </a:moveTo>
                  <a:lnTo>
                    <a:pt x="0" y="1389"/>
                  </a:lnTo>
                  <a:lnTo>
                    <a:pt x="1388" y="1389"/>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54"/>
            <p:cNvSpPr/>
            <p:nvPr/>
          </p:nvSpPr>
          <p:spPr>
            <a:xfrm>
              <a:off x="424475" y="1904225"/>
              <a:ext cx="34725" cy="34725"/>
            </a:xfrm>
            <a:custGeom>
              <a:rect b="b" l="l" r="r" t="t"/>
              <a:pathLst>
                <a:path extrusionOk="0" h="1389" w="1389">
                  <a:moveTo>
                    <a:pt x="0" y="0"/>
                  </a:moveTo>
                  <a:lnTo>
                    <a:pt x="0" y="1388"/>
                  </a:lnTo>
                  <a:lnTo>
                    <a:pt x="1388" y="1388"/>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54"/>
            <p:cNvSpPr/>
            <p:nvPr/>
          </p:nvSpPr>
          <p:spPr>
            <a:xfrm>
              <a:off x="621000" y="1904225"/>
              <a:ext cx="34725" cy="34725"/>
            </a:xfrm>
            <a:custGeom>
              <a:rect b="b" l="l" r="r" t="t"/>
              <a:pathLst>
                <a:path extrusionOk="0" h="1389" w="1389">
                  <a:moveTo>
                    <a:pt x="0" y="0"/>
                  </a:moveTo>
                  <a:lnTo>
                    <a:pt x="0" y="1388"/>
                  </a:lnTo>
                  <a:lnTo>
                    <a:pt x="1388" y="1388"/>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54"/>
            <p:cNvSpPr/>
            <p:nvPr/>
          </p:nvSpPr>
          <p:spPr>
            <a:xfrm>
              <a:off x="308850" y="1938925"/>
              <a:ext cx="115650" cy="34675"/>
            </a:xfrm>
            <a:custGeom>
              <a:rect b="b" l="l" r="r" t="t"/>
              <a:pathLst>
                <a:path extrusionOk="0" h="1387" w="4626">
                  <a:moveTo>
                    <a:pt x="1" y="0"/>
                  </a:moveTo>
                  <a:lnTo>
                    <a:pt x="1" y="1387"/>
                  </a:lnTo>
                  <a:lnTo>
                    <a:pt x="4625" y="1387"/>
                  </a:lnTo>
                  <a:lnTo>
                    <a:pt x="4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54"/>
            <p:cNvSpPr/>
            <p:nvPr/>
          </p:nvSpPr>
          <p:spPr>
            <a:xfrm>
              <a:off x="655700" y="1938925"/>
              <a:ext cx="115625" cy="34675"/>
            </a:xfrm>
            <a:custGeom>
              <a:rect b="b" l="l" r="r" t="t"/>
              <a:pathLst>
                <a:path extrusionOk="0" h="1387" w="4625">
                  <a:moveTo>
                    <a:pt x="0" y="0"/>
                  </a:moveTo>
                  <a:lnTo>
                    <a:pt x="0" y="1387"/>
                  </a:lnTo>
                  <a:lnTo>
                    <a:pt x="4625" y="1387"/>
                  </a:lnTo>
                  <a:lnTo>
                    <a:pt x="4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54"/>
            <p:cNvSpPr/>
            <p:nvPr/>
          </p:nvSpPr>
          <p:spPr>
            <a:xfrm>
              <a:off x="459175" y="1869550"/>
              <a:ext cx="161850" cy="34700"/>
            </a:xfrm>
            <a:custGeom>
              <a:rect b="b" l="l" r="r" t="t"/>
              <a:pathLst>
                <a:path extrusionOk="0" h="1388" w="6474">
                  <a:moveTo>
                    <a:pt x="0" y="1"/>
                  </a:moveTo>
                  <a:lnTo>
                    <a:pt x="0" y="1387"/>
                  </a:lnTo>
                  <a:lnTo>
                    <a:pt x="6473" y="1387"/>
                  </a:lnTo>
                  <a:lnTo>
                    <a:pt x="64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6" name="Google Shape;10896;p54"/>
          <p:cNvGrpSpPr/>
          <p:nvPr/>
        </p:nvGrpSpPr>
        <p:grpSpPr>
          <a:xfrm>
            <a:off x="3687494" y="2500688"/>
            <a:ext cx="481089" cy="345128"/>
            <a:chOff x="3112825" y="3463650"/>
            <a:chExt cx="531825" cy="381525"/>
          </a:xfrm>
        </p:grpSpPr>
        <p:sp>
          <p:nvSpPr>
            <p:cNvPr id="10897" name="Google Shape;10897;p54"/>
            <p:cNvSpPr/>
            <p:nvPr/>
          </p:nvSpPr>
          <p:spPr>
            <a:xfrm>
              <a:off x="3112825" y="3463650"/>
              <a:ext cx="531825" cy="381525"/>
            </a:xfrm>
            <a:custGeom>
              <a:rect b="b" l="l" r="r" t="t"/>
              <a:pathLst>
                <a:path extrusionOk="0" h="15261" w="21273">
                  <a:moveTo>
                    <a:pt x="5087" y="1"/>
                  </a:moveTo>
                  <a:lnTo>
                    <a:pt x="5087" y="6937"/>
                  </a:lnTo>
                  <a:lnTo>
                    <a:pt x="0" y="6937"/>
                  </a:lnTo>
                  <a:lnTo>
                    <a:pt x="0" y="13874"/>
                  </a:lnTo>
                  <a:lnTo>
                    <a:pt x="0" y="14336"/>
                  </a:lnTo>
                  <a:lnTo>
                    <a:pt x="0" y="15261"/>
                  </a:lnTo>
                  <a:lnTo>
                    <a:pt x="21273" y="15261"/>
                  </a:lnTo>
                  <a:lnTo>
                    <a:pt x="21273" y="14798"/>
                  </a:lnTo>
                  <a:lnTo>
                    <a:pt x="21273" y="13874"/>
                  </a:lnTo>
                  <a:lnTo>
                    <a:pt x="21273" y="6937"/>
                  </a:lnTo>
                  <a:lnTo>
                    <a:pt x="16186" y="6937"/>
                  </a:lnTo>
                  <a:lnTo>
                    <a:pt x="161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54"/>
            <p:cNvSpPr/>
            <p:nvPr/>
          </p:nvSpPr>
          <p:spPr>
            <a:xfrm>
              <a:off x="3112825" y="3463650"/>
              <a:ext cx="404675" cy="242800"/>
            </a:xfrm>
            <a:custGeom>
              <a:rect b="b" l="l" r="r" t="t"/>
              <a:pathLst>
                <a:path extrusionOk="0" h="9712" w="16187">
                  <a:moveTo>
                    <a:pt x="5087" y="1"/>
                  </a:moveTo>
                  <a:lnTo>
                    <a:pt x="5087" y="1387"/>
                  </a:lnTo>
                  <a:lnTo>
                    <a:pt x="5087" y="6937"/>
                  </a:lnTo>
                  <a:lnTo>
                    <a:pt x="0" y="6937"/>
                  </a:lnTo>
                  <a:lnTo>
                    <a:pt x="0" y="9712"/>
                  </a:lnTo>
                  <a:lnTo>
                    <a:pt x="7863" y="9712"/>
                  </a:lnTo>
                  <a:lnTo>
                    <a:pt x="7863" y="8324"/>
                  </a:lnTo>
                  <a:lnTo>
                    <a:pt x="7863" y="2775"/>
                  </a:lnTo>
                  <a:lnTo>
                    <a:pt x="16186" y="2775"/>
                  </a:lnTo>
                  <a:lnTo>
                    <a:pt x="161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54"/>
            <p:cNvSpPr/>
            <p:nvPr/>
          </p:nvSpPr>
          <p:spPr>
            <a:xfrm>
              <a:off x="3482800" y="3637075"/>
              <a:ext cx="161850" cy="69375"/>
            </a:xfrm>
            <a:custGeom>
              <a:rect b="b" l="l" r="r" t="t"/>
              <a:pathLst>
                <a:path extrusionOk="0" h="2775" w="6474">
                  <a:moveTo>
                    <a:pt x="1" y="0"/>
                  </a:moveTo>
                  <a:lnTo>
                    <a:pt x="1" y="2775"/>
                  </a:lnTo>
                  <a:lnTo>
                    <a:pt x="6474" y="2775"/>
                  </a:lnTo>
                  <a:lnTo>
                    <a:pt x="647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54"/>
            <p:cNvSpPr/>
            <p:nvPr/>
          </p:nvSpPr>
          <p:spPr>
            <a:xfrm>
              <a:off x="3332500" y="3567725"/>
              <a:ext cx="69375" cy="138725"/>
            </a:xfrm>
            <a:custGeom>
              <a:rect b="b" l="l" r="r" t="t"/>
              <a:pathLst>
                <a:path extrusionOk="0" h="5549" w="2775">
                  <a:moveTo>
                    <a:pt x="1388" y="0"/>
                  </a:moveTo>
                  <a:lnTo>
                    <a:pt x="1388" y="924"/>
                  </a:lnTo>
                  <a:lnTo>
                    <a:pt x="0" y="924"/>
                  </a:lnTo>
                  <a:lnTo>
                    <a:pt x="0" y="2312"/>
                  </a:lnTo>
                  <a:lnTo>
                    <a:pt x="1388" y="2312"/>
                  </a:lnTo>
                  <a:lnTo>
                    <a:pt x="1388" y="5549"/>
                  </a:lnTo>
                  <a:lnTo>
                    <a:pt x="2775" y="5549"/>
                  </a:lnTo>
                  <a:lnTo>
                    <a:pt x="2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54"/>
            <p:cNvSpPr/>
            <p:nvPr/>
          </p:nvSpPr>
          <p:spPr>
            <a:xfrm>
              <a:off x="3112825" y="3463650"/>
              <a:ext cx="531825" cy="381525"/>
            </a:xfrm>
            <a:custGeom>
              <a:rect b="b" l="l" r="r" t="t"/>
              <a:pathLst>
                <a:path extrusionOk="0" h="15261" w="21273">
                  <a:moveTo>
                    <a:pt x="14801" y="1387"/>
                  </a:moveTo>
                  <a:lnTo>
                    <a:pt x="14801" y="8324"/>
                  </a:lnTo>
                  <a:lnTo>
                    <a:pt x="19888" y="8324"/>
                  </a:lnTo>
                  <a:lnTo>
                    <a:pt x="19888" y="13873"/>
                  </a:lnTo>
                  <a:lnTo>
                    <a:pt x="19887" y="13874"/>
                  </a:lnTo>
                  <a:lnTo>
                    <a:pt x="1390" y="13874"/>
                  </a:lnTo>
                  <a:lnTo>
                    <a:pt x="1390" y="8324"/>
                  </a:lnTo>
                  <a:lnTo>
                    <a:pt x="6477" y="8324"/>
                  </a:lnTo>
                  <a:lnTo>
                    <a:pt x="6477" y="1387"/>
                  </a:lnTo>
                  <a:close/>
                  <a:moveTo>
                    <a:pt x="5087" y="1"/>
                  </a:moveTo>
                  <a:lnTo>
                    <a:pt x="5087" y="6937"/>
                  </a:lnTo>
                  <a:lnTo>
                    <a:pt x="0" y="6937"/>
                  </a:lnTo>
                  <a:lnTo>
                    <a:pt x="0" y="15261"/>
                  </a:lnTo>
                  <a:lnTo>
                    <a:pt x="21273" y="15261"/>
                  </a:lnTo>
                  <a:lnTo>
                    <a:pt x="21273" y="6937"/>
                  </a:lnTo>
                  <a:lnTo>
                    <a:pt x="16186" y="6937"/>
                  </a:lnTo>
                  <a:lnTo>
                    <a:pt x="161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2" name="Google Shape;10902;p54"/>
          <p:cNvGrpSpPr/>
          <p:nvPr/>
        </p:nvGrpSpPr>
        <p:grpSpPr>
          <a:xfrm>
            <a:off x="3687497" y="3657600"/>
            <a:ext cx="481089" cy="481089"/>
            <a:chOff x="238125" y="4135050"/>
            <a:chExt cx="531825" cy="531825"/>
          </a:xfrm>
        </p:grpSpPr>
        <p:sp>
          <p:nvSpPr>
            <p:cNvPr id="10903" name="Google Shape;10903;p54"/>
            <p:cNvSpPr/>
            <p:nvPr/>
          </p:nvSpPr>
          <p:spPr>
            <a:xfrm>
              <a:off x="238125" y="4135050"/>
              <a:ext cx="531825" cy="531825"/>
            </a:xfrm>
            <a:custGeom>
              <a:rect b="b" l="l" r="r" t="t"/>
              <a:pathLst>
                <a:path extrusionOk="0" h="21273" w="21273">
                  <a:moveTo>
                    <a:pt x="8325" y="0"/>
                  </a:moveTo>
                  <a:lnTo>
                    <a:pt x="8325" y="1388"/>
                  </a:lnTo>
                  <a:lnTo>
                    <a:pt x="6937" y="1388"/>
                  </a:lnTo>
                  <a:lnTo>
                    <a:pt x="6937" y="2775"/>
                  </a:lnTo>
                  <a:lnTo>
                    <a:pt x="5549" y="2775"/>
                  </a:lnTo>
                  <a:lnTo>
                    <a:pt x="5549" y="4163"/>
                  </a:lnTo>
                  <a:lnTo>
                    <a:pt x="4162" y="4163"/>
                  </a:lnTo>
                  <a:lnTo>
                    <a:pt x="4162" y="14336"/>
                  </a:lnTo>
                  <a:lnTo>
                    <a:pt x="2774" y="14336"/>
                  </a:lnTo>
                  <a:lnTo>
                    <a:pt x="2774" y="15724"/>
                  </a:lnTo>
                  <a:lnTo>
                    <a:pt x="1388" y="15724"/>
                  </a:lnTo>
                  <a:lnTo>
                    <a:pt x="1388" y="17110"/>
                  </a:lnTo>
                  <a:lnTo>
                    <a:pt x="0" y="17110"/>
                  </a:lnTo>
                  <a:lnTo>
                    <a:pt x="0" y="19886"/>
                  </a:lnTo>
                  <a:lnTo>
                    <a:pt x="1388" y="19886"/>
                  </a:lnTo>
                  <a:lnTo>
                    <a:pt x="1388" y="21273"/>
                  </a:lnTo>
                  <a:lnTo>
                    <a:pt x="4162" y="21273"/>
                  </a:lnTo>
                  <a:lnTo>
                    <a:pt x="4162" y="19886"/>
                  </a:lnTo>
                  <a:lnTo>
                    <a:pt x="5549" y="19886"/>
                  </a:lnTo>
                  <a:lnTo>
                    <a:pt x="5549" y="18498"/>
                  </a:lnTo>
                  <a:lnTo>
                    <a:pt x="6937" y="18498"/>
                  </a:lnTo>
                  <a:lnTo>
                    <a:pt x="6937" y="17110"/>
                  </a:lnTo>
                  <a:lnTo>
                    <a:pt x="17110" y="17110"/>
                  </a:lnTo>
                  <a:lnTo>
                    <a:pt x="17110" y="15724"/>
                  </a:lnTo>
                  <a:lnTo>
                    <a:pt x="18498" y="15724"/>
                  </a:lnTo>
                  <a:lnTo>
                    <a:pt x="18498" y="14336"/>
                  </a:lnTo>
                  <a:lnTo>
                    <a:pt x="19885" y="14336"/>
                  </a:lnTo>
                  <a:lnTo>
                    <a:pt x="19885" y="12949"/>
                  </a:lnTo>
                  <a:lnTo>
                    <a:pt x="21273" y="12949"/>
                  </a:lnTo>
                  <a:lnTo>
                    <a:pt x="21273" y="4163"/>
                  </a:lnTo>
                  <a:lnTo>
                    <a:pt x="19885" y="4163"/>
                  </a:lnTo>
                  <a:lnTo>
                    <a:pt x="19885" y="2775"/>
                  </a:lnTo>
                  <a:lnTo>
                    <a:pt x="18498" y="2775"/>
                  </a:lnTo>
                  <a:lnTo>
                    <a:pt x="18498" y="1388"/>
                  </a:lnTo>
                  <a:lnTo>
                    <a:pt x="17110" y="1388"/>
                  </a:lnTo>
                  <a:lnTo>
                    <a:pt x="17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54"/>
            <p:cNvSpPr/>
            <p:nvPr/>
          </p:nvSpPr>
          <p:spPr>
            <a:xfrm>
              <a:off x="342175" y="4135050"/>
              <a:ext cx="138750" cy="138775"/>
            </a:xfrm>
            <a:custGeom>
              <a:rect b="b" l="l" r="r" t="t"/>
              <a:pathLst>
                <a:path extrusionOk="0" h="5551" w="5550">
                  <a:moveTo>
                    <a:pt x="4163" y="0"/>
                  </a:moveTo>
                  <a:lnTo>
                    <a:pt x="4163" y="1388"/>
                  </a:lnTo>
                  <a:lnTo>
                    <a:pt x="2775" y="1388"/>
                  </a:lnTo>
                  <a:lnTo>
                    <a:pt x="2775" y="2775"/>
                  </a:lnTo>
                  <a:lnTo>
                    <a:pt x="1387" y="2775"/>
                  </a:lnTo>
                  <a:lnTo>
                    <a:pt x="1387" y="4163"/>
                  </a:lnTo>
                  <a:lnTo>
                    <a:pt x="0" y="4163"/>
                  </a:lnTo>
                  <a:lnTo>
                    <a:pt x="0" y="5551"/>
                  </a:lnTo>
                  <a:lnTo>
                    <a:pt x="2775" y="5551"/>
                  </a:lnTo>
                  <a:lnTo>
                    <a:pt x="2775" y="4163"/>
                  </a:lnTo>
                  <a:lnTo>
                    <a:pt x="4163" y="4163"/>
                  </a:lnTo>
                  <a:lnTo>
                    <a:pt x="4163" y="2775"/>
                  </a:lnTo>
                  <a:lnTo>
                    <a:pt x="5549" y="2775"/>
                  </a:lnTo>
                  <a:lnTo>
                    <a:pt x="5549" y="1388"/>
                  </a:lnTo>
                  <a:lnTo>
                    <a:pt x="55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54"/>
            <p:cNvSpPr/>
            <p:nvPr/>
          </p:nvSpPr>
          <p:spPr>
            <a:xfrm>
              <a:off x="238125" y="4458775"/>
              <a:ext cx="138725" cy="138750"/>
            </a:xfrm>
            <a:custGeom>
              <a:rect b="b" l="l" r="r" t="t"/>
              <a:pathLst>
                <a:path extrusionOk="0" h="5550" w="5549">
                  <a:moveTo>
                    <a:pt x="4162" y="0"/>
                  </a:moveTo>
                  <a:lnTo>
                    <a:pt x="4162" y="1387"/>
                  </a:lnTo>
                  <a:lnTo>
                    <a:pt x="2774" y="1387"/>
                  </a:lnTo>
                  <a:lnTo>
                    <a:pt x="2774" y="2775"/>
                  </a:lnTo>
                  <a:lnTo>
                    <a:pt x="1388" y="2775"/>
                  </a:lnTo>
                  <a:lnTo>
                    <a:pt x="1388" y="4161"/>
                  </a:lnTo>
                  <a:lnTo>
                    <a:pt x="0" y="4161"/>
                  </a:lnTo>
                  <a:lnTo>
                    <a:pt x="0" y="5549"/>
                  </a:lnTo>
                  <a:lnTo>
                    <a:pt x="2774" y="5549"/>
                  </a:lnTo>
                  <a:lnTo>
                    <a:pt x="2774" y="4161"/>
                  </a:lnTo>
                  <a:lnTo>
                    <a:pt x="4162" y="4161"/>
                  </a:lnTo>
                  <a:lnTo>
                    <a:pt x="4162" y="2775"/>
                  </a:lnTo>
                  <a:lnTo>
                    <a:pt x="5549" y="2775"/>
                  </a:lnTo>
                  <a:lnTo>
                    <a:pt x="5549" y="1387"/>
                  </a:lnTo>
                  <a:lnTo>
                    <a:pt x="55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54"/>
            <p:cNvSpPr/>
            <p:nvPr/>
          </p:nvSpPr>
          <p:spPr>
            <a:xfrm>
              <a:off x="238125" y="4562800"/>
              <a:ext cx="34700" cy="69375"/>
            </a:xfrm>
            <a:custGeom>
              <a:rect b="b" l="l" r="r" t="t"/>
              <a:pathLst>
                <a:path extrusionOk="0" h="2775" w="1388">
                  <a:moveTo>
                    <a:pt x="0" y="0"/>
                  </a:moveTo>
                  <a:lnTo>
                    <a:pt x="0" y="2775"/>
                  </a:lnTo>
                  <a:lnTo>
                    <a:pt x="1388" y="2775"/>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54"/>
            <p:cNvSpPr/>
            <p:nvPr/>
          </p:nvSpPr>
          <p:spPr>
            <a:xfrm>
              <a:off x="342175" y="4239100"/>
              <a:ext cx="34675" cy="254350"/>
            </a:xfrm>
            <a:custGeom>
              <a:rect b="b" l="l" r="r" t="t"/>
              <a:pathLst>
                <a:path extrusionOk="0" h="10174" w="1387">
                  <a:moveTo>
                    <a:pt x="0" y="1"/>
                  </a:moveTo>
                  <a:lnTo>
                    <a:pt x="0" y="8787"/>
                  </a:lnTo>
                  <a:lnTo>
                    <a:pt x="0" y="10174"/>
                  </a:lnTo>
                  <a:lnTo>
                    <a:pt x="1387" y="10174"/>
                  </a:lnTo>
                  <a:lnTo>
                    <a:pt x="1387" y="87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54"/>
            <p:cNvSpPr/>
            <p:nvPr/>
          </p:nvSpPr>
          <p:spPr>
            <a:xfrm>
              <a:off x="307475" y="4493425"/>
              <a:ext cx="34725" cy="34725"/>
            </a:xfrm>
            <a:custGeom>
              <a:rect b="b" l="l" r="r" t="t"/>
              <a:pathLst>
                <a:path extrusionOk="0" h="1389" w="1389">
                  <a:moveTo>
                    <a:pt x="0" y="1"/>
                  </a:moveTo>
                  <a:lnTo>
                    <a:pt x="0" y="1389"/>
                  </a:lnTo>
                  <a:lnTo>
                    <a:pt x="1388" y="1389"/>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54"/>
            <p:cNvSpPr/>
            <p:nvPr/>
          </p:nvSpPr>
          <p:spPr>
            <a:xfrm>
              <a:off x="272800" y="4528125"/>
              <a:ext cx="34700" cy="34725"/>
            </a:xfrm>
            <a:custGeom>
              <a:rect b="b" l="l" r="r" t="t"/>
              <a:pathLst>
                <a:path extrusionOk="0" h="1389" w="1388">
                  <a:moveTo>
                    <a:pt x="1" y="1"/>
                  </a:moveTo>
                  <a:lnTo>
                    <a:pt x="1"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54"/>
            <p:cNvSpPr/>
            <p:nvPr/>
          </p:nvSpPr>
          <p:spPr>
            <a:xfrm>
              <a:off x="272800" y="4632200"/>
              <a:ext cx="69400" cy="34675"/>
            </a:xfrm>
            <a:custGeom>
              <a:rect b="b" l="l" r="r" t="t"/>
              <a:pathLst>
                <a:path extrusionOk="0" h="1387" w="2776">
                  <a:moveTo>
                    <a:pt x="1" y="0"/>
                  </a:moveTo>
                  <a:lnTo>
                    <a:pt x="1" y="1387"/>
                  </a:lnTo>
                  <a:lnTo>
                    <a:pt x="2775" y="1387"/>
                  </a:lnTo>
                  <a:lnTo>
                    <a:pt x="2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54"/>
            <p:cNvSpPr/>
            <p:nvPr/>
          </p:nvSpPr>
          <p:spPr>
            <a:xfrm>
              <a:off x="411525" y="4528125"/>
              <a:ext cx="254375" cy="34700"/>
            </a:xfrm>
            <a:custGeom>
              <a:rect b="b" l="l" r="r" t="t"/>
              <a:pathLst>
                <a:path extrusionOk="0" h="1388" w="10175">
                  <a:moveTo>
                    <a:pt x="1" y="1"/>
                  </a:moveTo>
                  <a:lnTo>
                    <a:pt x="1" y="1387"/>
                  </a:lnTo>
                  <a:lnTo>
                    <a:pt x="10174" y="1387"/>
                  </a:lnTo>
                  <a:lnTo>
                    <a:pt x="101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54"/>
            <p:cNvSpPr/>
            <p:nvPr/>
          </p:nvSpPr>
          <p:spPr>
            <a:xfrm>
              <a:off x="376825" y="4562800"/>
              <a:ext cx="34725" cy="34725"/>
            </a:xfrm>
            <a:custGeom>
              <a:rect b="b" l="l" r="r" t="t"/>
              <a:pathLst>
                <a:path extrusionOk="0" h="1389" w="1389">
                  <a:moveTo>
                    <a:pt x="1" y="0"/>
                  </a:moveTo>
                  <a:lnTo>
                    <a:pt x="1" y="1388"/>
                  </a:lnTo>
                  <a:lnTo>
                    <a:pt x="1389" y="1388"/>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54"/>
            <p:cNvSpPr/>
            <p:nvPr/>
          </p:nvSpPr>
          <p:spPr>
            <a:xfrm>
              <a:off x="342175" y="4597500"/>
              <a:ext cx="34675" cy="34725"/>
            </a:xfrm>
            <a:custGeom>
              <a:rect b="b" l="l" r="r" t="t"/>
              <a:pathLst>
                <a:path extrusionOk="0" h="1389" w="1387">
                  <a:moveTo>
                    <a:pt x="0" y="0"/>
                  </a:moveTo>
                  <a:lnTo>
                    <a:pt x="0" y="1388"/>
                  </a:lnTo>
                  <a:lnTo>
                    <a:pt x="1387" y="1388"/>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54"/>
            <p:cNvSpPr/>
            <p:nvPr/>
          </p:nvSpPr>
          <p:spPr>
            <a:xfrm>
              <a:off x="735225" y="4239100"/>
              <a:ext cx="34725" cy="219700"/>
            </a:xfrm>
            <a:custGeom>
              <a:rect b="b" l="l" r="r" t="t"/>
              <a:pathLst>
                <a:path extrusionOk="0" h="8788" w="1389">
                  <a:moveTo>
                    <a:pt x="1" y="1"/>
                  </a:moveTo>
                  <a:lnTo>
                    <a:pt x="1" y="8787"/>
                  </a:lnTo>
                  <a:lnTo>
                    <a:pt x="1389" y="8787"/>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54"/>
            <p:cNvSpPr/>
            <p:nvPr/>
          </p:nvSpPr>
          <p:spPr>
            <a:xfrm>
              <a:off x="446200" y="4135050"/>
              <a:ext cx="219700" cy="34725"/>
            </a:xfrm>
            <a:custGeom>
              <a:rect b="b" l="l" r="r" t="t"/>
              <a:pathLst>
                <a:path extrusionOk="0" h="1389" w="8788">
                  <a:moveTo>
                    <a:pt x="0" y="0"/>
                  </a:moveTo>
                  <a:lnTo>
                    <a:pt x="0" y="1388"/>
                  </a:lnTo>
                  <a:lnTo>
                    <a:pt x="8787" y="1388"/>
                  </a:lnTo>
                  <a:lnTo>
                    <a:pt x="87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54"/>
            <p:cNvSpPr/>
            <p:nvPr/>
          </p:nvSpPr>
          <p:spPr>
            <a:xfrm>
              <a:off x="376825" y="4204400"/>
              <a:ext cx="34725" cy="34725"/>
            </a:xfrm>
            <a:custGeom>
              <a:rect b="b" l="l" r="r" t="t"/>
              <a:pathLst>
                <a:path extrusionOk="0" h="1389" w="1389">
                  <a:moveTo>
                    <a:pt x="1" y="1"/>
                  </a:moveTo>
                  <a:lnTo>
                    <a:pt x="1" y="1389"/>
                  </a:lnTo>
                  <a:lnTo>
                    <a:pt x="1389" y="1389"/>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54"/>
            <p:cNvSpPr/>
            <p:nvPr/>
          </p:nvSpPr>
          <p:spPr>
            <a:xfrm>
              <a:off x="411525" y="4169750"/>
              <a:ext cx="34725" cy="34675"/>
            </a:xfrm>
            <a:custGeom>
              <a:rect b="b" l="l" r="r" t="t"/>
              <a:pathLst>
                <a:path extrusionOk="0" h="1387" w="1389">
                  <a:moveTo>
                    <a:pt x="1" y="0"/>
                  </a:moveTo>
                  <a:lnTo>
                    <a:pt x="1" y="1387"/>
                  </a:lnTo>
                  <a:lnTo>
                    <a:pt x="1389" y="1387"/>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54"/>
            <p:cNvSpPr/>
            <p:nvPr/>
          </p:nvSpPr>
          <p:spPr>
            <a:xfrm>
              <a:off x="665875" y="4169750"/>
              <a:ext cx="34725" cy="34675"/>
            </a:xfrm>
            <a:custGeom>
              <a:rect b="b" l="l" r="r" t="t"/>
              <a:pathLst>
                <a:path extrusionOk="0" h="1387" w="1389">
                  <a:moveTo>
                    <a:pt x="0" y="0"/>
                  </a:moveTo>
                  <a:lnTo>
                    <a:pt x="0" y="1387"/>
                  </a:lnTo>
                  <a:lnTo>
                    <a:pt x="1388" y="1387"/>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54"/>
            <p:cNvSpPr/>
            <p:nvPr/>
          </p:nvSpPr>
          <p:spPr>
            <a:xfrm>
              <a:off x="700575" y="4204400"/>
              <a:ext cx="34675" cy="34725"/>
            </a:xfrm>
            <a:custGeom>
              <a:rect b="b" l="l" r="r" t="t"/>
              <a:pathLst>
                <a:path extrusionOk="0" h="1389" w="1387">
                  <a:moveTo>
                    <a:pt x="0" y="1"/>
                  </a:moveTo>
                  <a:lnTo>
                    <a:pt x="0"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54"/>
            <p:cNvSpPr/>
            <p:nvPr/>
          </p:nvSpPr>
          <p:spPr>
            <a:xfrm>
              <a:off x="700575" y="4458775"/>
              <a:ext cx="34675" cy="34675"/>
            </a:xfrm>
            <a:custGeom>
              <a:rect b="b" l="l" r="r" t="t"/>
              <a:pathLst>
                <a:path extrusionOk="0" h="1387" w="1387">
                  <a:moveTo>
                    <a:pt x="0" y="0"/>
                  </a:moveTo>
                  <a:lnTo>
                    <a:pt x="0"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54"/>
            <p:cNvSpPr/>
            <p:nvPr/>
          </p:nvSpPr>
          <p:spPr>
            <a:xfrm>
              <a:off x="665875" y="4493425"/>
              <a:ext cx="34725" cy="34725"/>
            </a:xfrm>
            <a:custGeom>
              <a:rect b="b" l="l" r="r" t="t"/>
              <a:pathLst>
                <a:path extrusionOk="0" h="1389" w="1389">
                  <a:moveTo>
                    <a:pt x="0" y="1"/>
                  </a:moveTo>
                  <a:lnTo>
                    <a:pt x="0" y="1389"/>
                  </a:lnTo>
                  <a:lnTo>
                    <a:pt x="1388" y="1389"/>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54"/>
            <p:cNvSpPr/>
            <p:nvPr/>
          </p:nvSpPr>
          <p:spPr>
            <a:xfrm>
              <a:off x="411525" y="4204400"/>
              <a:ext cx="289075" cy="289050"/>
            </a:xfrm>
            <a:custGeom>
              <a:rect b="b" l="l" r="r" t="t"/>
              <a:pathLst>
                <a:path extrusionOk="0" h="11562" w="11563">
                  <a:moveTo>
                    <a:pt x="2775" y="1"/>
                  </a:moveTo>
                  <a:lnTo>
                    <a:pt x="2775" y="1389"/>
                  </a:lnTo>
                  <a:lnTo>
                    <a:pt x="1389" y="1389"/>
                  </a:lnTo>
                  <a:lnTo>
                    <a:pt x="1389" y="2777"/>
                  </a:lnTo>
                  <a:lnTo>
                    <a:pt x="1" y="2777"/>
                  </a:lnTo>
                  <a:lnTo>
                    <a:pt x="1" y="8788"/>
                  </a:lnTo>
                  <a:lnTo>
                    <a:pt x="1389" y="8788"/>
                  </a:lnTo>
                  <a:lnTo>
                    <a:pt x="1389" y="10175"/>
                  </a:lnTo>
                  <a:lnTo>
                    <a:pt x="2775" y="10175"/>
                  </a:lnTo>
                  <a:lnTo>
                    <a:pt x="2775" y="11562"/>
                  </a:lnTo>
                  <a:lnTo>
                    <a:pt x="8788" y="11562"/>
                  </a:lnTo>
                  <a:lnTo>
                    <a:pt x="8788" y="10175"/>
                  </a:lnTo>
                  <a:lnTo>
                    <a:pt x="10174" y="10175"/>
                  </a:lnTo>
                  <a:lnTo>
                    <a:pt x="10174" y="8788"/>
                  </a:lnTo>
                  <a:lnTo>
                    <a:pt x="11562" y="8788"/>
                  </a:lnTo>
                  <a:lnTo>
                    <a:pt x="11562" y="2777"/>
                  </a:lnTo>
                  <a:lnTo>
                    <a:pt x="10174" y="2777"/>
                  </a:lnTo>
                  <a:lnTo>
                    <a:pt x="10174" y="1389"/>
                  </a:lnTo>
                  <a:lnTo>
                    <a:pt x="8788" y="1389"/>
                  </a:lnTo>
                  <a:lnTo>
                    <a:pt x="87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54"/>
            <p:cNvSpPr/>
            <p:nvPr/>
          </p:nvSpPr>
          <p:spPr>
            <a:xfrm>
              <a:off x="411525" y="4204400"/>
              <a:ext cx="104100" cy="104075"/>
            </a:xfrm>
            <a:custGeom>
              <a:rect b="b" l="l" r="r" t="t"/>
              <a:pathLst>
                <a:path extrusionOk="0" h="4163" w="4164">
                  <a:moveTo>
                    <a:pt x="2775" y="1"/>
                  </a:moveTo>
                  <a:lnTo>
                    <a:pt x="2775" y="1389"/>
                  </a:lnTo>
                  <a:lnTo>
                    <a:pt x="1389" y="1389"/>
                  </a:lnTo>
                  <a:lnTo>
                    <a:pt x="1389" y="2777"/>
                  </a:lnTo>
                  <a:lnTo>
                    <a:pt x="1" y="2777"/>
                  </a:lnTo>
                  <a:lnTo>
                    <a:pt x="1" y="4163"/>
                  </a:lnTo>
                  <a:lnTo>
                    <a:pt x="2775" y="4163"/>
                  </a:lnTo>
                  <a:lnTo>
                    <a:pt x="2775" y="2777"/>
                  </a:lnTo>
                  <a:lnTo>
                    <a:pt x="4163" y="2777"/>
                  </a:lnTo>
                  <a:lnTo>
                    <a:pt x="4163" y="1389"/>
                  </a:lnTo>
                  <a:lnTo>
                    <a:pt x="41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54"/>
            <p:cNvSpPr/>
            <p:nvPr/>
          </p:nvSpPr>
          <p:spPr>
            <a:xfrm>
              <a:off x="411525" y="4273775"/>
              <a:ext cx="34725" cy="150325"/>
            </a:xfrm>
            <a:custGeom>
              <a:rect b="b" l="l" r="r" t="t"/>
              <a:pathLst>
                <a:path extrusionOk="0" h="6013" w="1389">
                  <a:moveTo>
                    <a:pt x="1" y="0"/>
                  </a:moveTo>
                  <a:lnTo>
                    <a:pt x="1" y="6013"/>
                  </a:lnTo>
                  <a:lnTo>
                    <a:pt x="1389" y="6013"/>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54"/>
            <p:cNvSpPr/>
            <p:nvPr/>
          </p:nvSpPr>
          <p:spPr>
            <a:xfrm>
              <a:off x="480900" y="4204400"/>
              <a:ext cx="150325" cy="34725"/>
            </a:xfrm>
            <a:custGeom>
              <a:rect b="b" l="l" r="r" t="t"/>
              <a:pathLst>
                <a:path extrusionOk="0" h="1389" w="6013">
                  <a:moveTo>
                    <a:pt x="0" y="1"/>
                  </a:moveTo>
                  <a:lnTo>
                    <a:pt x="0" y="1389"/>
                  </a:lnTo>
                  <a:lnTo>
                    <a:pt x="6013" y="1389"/>
                  </a:lnTo>
                  <a:lnTo>
                    <a:pt x="6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54"/>
            <p:cNvSpPr/>
            <p:nvPr/>
          </p:nvSpPr>
          <p:spPr>
            <a:xfrm>
              <a:off x="480900" y="4458775"/>
              <a:ext cx="150325" cy="34675"/>
            </a:xfrm>
            <a:custGeom>
              <a:rect b="b" l="l" r="r" t="t"/>
              <a:pathLst>
                <a:path extrusionOk="0" h="1387" w="6013">
                  <a:moveTo>
                    <a:pt x="0" y="0"/>
                  </a:moveTo>
                  <a:lnTo>
                    <a:pt x="0" y="1387"/>
                  </a:lnTo>
                  <a:lnTo>
                    <a:pt x="6013" y="1387"/>
                  </a:lnTo>
                  <a:lnTo>
                    <a:pt x="60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54"/>
            <p:cNvSpPr/>
            <p:nvPr/>
          </p:nvSpPr>
          <p:spPr>
            <a:xfrm>
              <a:off x="665875" y="4273775"/>
              <a:ext cx="34725" cy="150325"/>
            </a:xfrm>
            <a:custGeom>
              <a:rect b="b" l="l" r="r" t="t"/>
              <a:pathLst>
                <a:path extrusionOk="0" h="6013" w="1389">
                  <a:moveTo>
                    <a:pt x="0" y="0"/>
                  </a:moveTo>
                  <a:lnTo>
                    <a:pt x="0" y="6013"/>
                  </a:lnTo>
                  <a:lnTo>
                    <a:pt x="1388" y="6013"/>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54"/>
            <p:cNvSpPr/>
            <p:nvPr/>
          </p:nvSpPr>
          <p:spPr>
            <a:xfrm>
              <a:off x="446200" y="4239100"/>
              <a:ext cx="34725" cy="34725"/>
            </a:xfrm>
            <a:custGeom>
              <a:rect b="b" l="l" r="r" t="t"/>
              <a:pathLst>
                <a:path extrusionOk="0" h="1389" w="1389">
                  <a:moveTo>
                    <a:pt x="0" y="1"/>
                  </a:moveTo>
                  <a:lnTo>
                    <a:pt x="0" y="1389"/>
                  </a:lnTo>
                  <a:lnTo>
                    <a:pt x="1388" y="1389"/>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54"/>
            <p:cNvSpPr/>
            <p:nvPr/>
          </p:nvSpPr>
          <p:spPr>
            <a:xfrm>
              <a:off x="446200" y="4424075"/>
              <a:ext cx="34725" cy="34725"/>
            </a:xfrm>
            <a:custGeom>
              <a:rect b="b" l="l" r="r" t="t"/>
              <a:pathLst>
                <a:path extrusionOk="0" h="1389" w="1389">
                  <a:moveTo>
                    <a:pt x="0" y="1"/>
                  </a:moveTo>
                  <a:lnTo>
                    <a:pt x="0" y="1388"/>
                  </a:lnTo>
                  <a:lnTo>
                    <a:pt x="1388" y="1388"/>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54"/>
            <p:cNvSpPr/>
            <p:nvPr/>
          </p:nvSpPr>
          <p:spPr>
            <a:xfrm>
              <a:off x="631200" y="4239100"/>
              <a:ext cx="34700" cy="34725"/>
            </a:xfrm>
            <a:custGeom>
              <a:rect b="b" l="l" r="r" t="t"/>
              <a:pathLst>
                <a:path extrusionOk="0" h="1389" w="1388">
                  <a:moveTo>
                    <a:pt x="1" y="1"/>
                  </a:moveTo>
                  <a:lnTo>
                    <a:pt x="1"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54"/>
            <p:cNvSpPr/>
            <p:nvPr/>
          </p:nvSpPr>
          <p:spPr>
            <a:xfrm>
              <a:off x="631200" y="4424075"/>
              <a:ext cx="34700" cy="34725"/>
            </a:xfrm>
            <a:custGeom>
              <a:rect b="b" l="l" r="r" t="t"/>
              <a:pathLst>
                <a:path extrusionOk="0" h="1389" w="1388">
                  <a:moveTo>
                    <a:pt x="1" y="1"/>
                  </a:moveTo>
                  <a:lnTo>
                    <a:pt x="1" y="1388"/>
                  </a:lnTo>
                  <a:lnTo>
                    <a:pt x="1387" y="1388"/>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2" name="Google Shape;10932;p54"/>
          <p:cNvGrpSpPr/>
          <p:nvPr/>
        </p:nvGrpSpPr>
        <p:grpSpPr>
          <a:xfrm>
            <a:off x="4978205" y="3657588"/>
            <a:ext cx="481089" cy="481112"/>
            <a:chOff x="957625" y="4120425"/>
            <a:chExt cx="531825" cy="531850"/>
          </a:xfrm>
        </p:grpSpPr>
        <p:sp>
          <p:nvSpPr>
            <p:cNvPr id="10933" name="Google Shape;10933;p54"/>
            <p:cNvSpPr/>
            <p:nvPr/>
          </p:nvSpPr>
          <p:spPr>
            <a:xfrm>
              <a:off x="957625" y="4120425"/>
              <a:ext cx="531825" cy="531850"/>
            </a:xfrm>
            <a:custGeom>
              <a:rect b="b" l="l" r="r" t="t"/>
              <a:pathLst>
                <a:path extrusionOk="0" h="21274" w="21273">
                  <a:moveTo>
                    <a:pt x="12947" y="6938"/>
                  </a:moveTo>
                  <a:lnTo>
                    <a:pt x="12947" y="8326"/>
                  </a:lnTo>
                  <a:lnTo>
                    <a:pt x="14335" y="8326"/>
                  </a:lnTo>
                  <a:lnTo>
                    <a:pt x="14335" y="12950"/>
                  </a:lnTo>
                  <a:lnTo>
                    <a:pt x="12948" y="12950"/>
                  </a:lnTo>
                  <a:lnTo>
                    <a:pt x="12948" y="14337"/>
                  </a:lnTo>
                  <a:lnTo>
                    <a:pt x="8324" y="14337"/>
                  </a:lnTo>
                  <a:lnTo>
                    <a:pt x="8324" y="12950"/>
                  </a:lnTo>
                  <a:lnTo>
                    <a:pt x="6936" y="12950"/>
                  </a:lnTo>
                  <a:lnTo>
                    <a:pt x="6936" y="8326"/>
                  </a:lnTo>
                  <a:lnTo>
                    <a:pt x="8324" y="8326"/>
                  </a:lnTo>
                  <a:lnTo>
                    <a:pt x="8324" y="6938"/>
                  </a:lnTo>
                  <a:close/>
                  <a:moveTo>
                    <a:pt x="9248" y="1"/>
                  </a:moveTo>
                  <a:lnTo>
                    <a:pt x="9248" y="1389"/>
                  </a:lnTo>
                  <a:lnTo>
                    <a:pt x="7861" y="1389"/>
                  </a:lnTo>
                  <a:lnTo>
                    <a:pt x="7861" y="2775"/>
                  </a:lnTo>
                  <a:lnTo>
                    <a:pt x="5087" y="2775"/>
                  </a:lnTo>
                  <a:lnTo>
                    <a:pt x="5087" y="1389"/>
                  </a:lnTo>
                  <a:lnTo>
                    <a:pt x="2775" y="1389"/>
                  </a:lnTo>
                  <a:lnTo>
                    <a:pt x="2775" y="2775"/>
                  </a:lnTo>
                  <a:lnTo>
                    <a:pt x="1387" y="2775"/>
                  </a:lnTo>
                  <a:lnTo>
                    <a:pt x="1387" y="5087"/>
                  </a:lnTo>
                  <a:lnTo>
                    <a:pt x="2775" y="5087"/>
                  </a:lnTo>
                  <a:lnTo>
                    <a:pt x="2775" y="7862"/>
                  </a:lnTo>
                  <a:lnTo>
                    <a:pt x="1387" y="7862"/>
                  </a:lnTo>
                  <a:lnTo>
                    <a:pt x="1387" y="9250"/>
                  </a:lnTo>
                  <a:lnTo>
                    <a:pt x="0" y="9250"/>
                  </a:lnTo>
                  <a:lnTo>
                    <a:pt x="0" y="12024"/>
                  </a:lnTo>
                  <a:lnTo>
                    <a:pt x="1387" y="12024"/>
                  </a:lnTo>
                  <a:lnTo>
                    <a:pt x="1387" y="13411"/>
                  </a:lnTo>
                  <a:lnTo>
                    <a:pt x="2775" y="13411"/>
                  </a:lnTo>
                  <a:lnTo>
                    <a:pt x="2775" y="16187"/>
                  </a:lnTo>
                  <a:lnTo>
                    <a:pt x="1387" y="16187"/>
                  </a:lnTo>
                  <a:lnTo>
                    <a:pt x="1387" y="18499"/>
                  </a:lnTo>
                  <a:lnTo>
                    <a:pt x="2775" y="18499"/>
                  </a:lnTo>
                  <a:lnTo>
                    <a:pt x="2775" y="19885"/>
                  </a:lnTo>
                  <a:lnTo>
                    <a:pt x="5087" y="19885"/>
                  </a:lnTo>
                  <a:lnTo>
                    <a:pt x="5087" y="18499"/>
                  </a:lnTo>
                  <a:lnTo>
                    <a:pt x="7861" y="18499"/>
                  </a:lnTo>
                  <a:lnTo>
                    <a:pt x="7861" y="19885"/>
                  </a:lnTo>
                  <a:lnTo>
                    <a:pt x="9248" y="19885"/>
                  </a:lnTo>
                  <a:lnTo>
                    <a:pt x="9248" y="21273"/>
                  </a:lnTo>
                  <a:lnTo>
                    <a:pt x="12024" y="21273"/>
                  </a:lnTo>
                  <a:lnTo>
                    <a:pt x="12024" y="19885"/>
                  </a:lnTo>
                  <a:lnTo>
                    <a:pt x="13410" y="19885"/>
                  </a:lnTo>
                  <a:lnTo>
                    <a:pt x="13410" y="18499"/>
                  </a:lnTo>
                  <a:lnTo>
                    <a:pt x="16185" y="18499"/>
                  </a:lnTo>
                  <a:lnTo>
                    <a:pt x="16185" y="19885"/>
                  </a:lnTo>
                  <a:lnTo>
                    <a:pt x="18498" y="19885"/>
                  </a:lnTo>
                  <a:lnTo>
                    <a:pt x="18498" y="18499"/>
                  </a:lnTo>
                  <a:lnTo>
                    <a:pt x="19885" y="18499"/>
                  </a:lnTo>
                  <a:lnTo>
                    <a:pt x="19885" y="16187"/>
                  </a:lnTo>
                  <a:lnTo>
                    <a:pt x="18498" y="16187"/>
                  </a:lnTo>
                  <a:lnTo>
                    <a:pt x="18498" y="13412"/>
                  </a:lnTo>
                  <a:lnTo>
                    <a:pt x="19885" y="13412"/>
                  </a:lnTo>
                  <a:lnTo>
                    <a:pt x="19885" y="12024"/>
                  </a:lnTo>
                  <a:lnTo>
                    <a:pt x="21273" y="12024"/>
                  </a:lnTo>
                  <a:lnTo>
                    <a:pt x="21273" y="9250"/>
                  </a:lnTo>
                  <a:lnTo>
                    <a:pt x="19885" y="9250"/>
                  </a:lnTo>
                  <a:lnTo>
                    <a:pt x="19885" y="7862"/>
                  </a:lnTo>
                  <a:lnTo>
                    <a:pt x="18498" y="7862"/>
                  </a:lnTo>
                  <a:lnTo>
                    <a:pt x="18498" y="5087"/>
                  </a:lnTo>
                  <a:lnTo>
                    <a:pt x="19885" y="5087"/>
                  </a:lnTo>
                  <a:lnTo>
                    <a:pt x="19885" y="2775"/>
                  </a:lnTo>
                  <a:lnTo>
                    <a:pt x="18498" y="2775"/>
                  </a:lnTo>
                  <a:lnTo>
                    <a:pt x="18498" y="1389"/>
                  </a:lnTo>
                  <a:lnTo>
                    <a:pt x="16185" y="1389"/>
                  </a:lnTo>
                  <a:lnTo>
                    <a:pt x="16185" y="2775"/>
                  </a:lnTo>
                  <a:lnTo>
                    <a:pt x="13410" y="2775"/>
                  </a:lnTo>
                  <a:lnTo>
                    <a:pt x="13410" y="1389"/>
                  </a:lnTo>
                  <a:lnTo>
                    <a:pt x="12022" y="1389"/>
                  </a:lnTo>
                  <a:lnTo>
                    <a:pt x="120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54"/>
            <p:cNvSpPr/>
            <p:nvPr/>
          </p:nvSpPr>
          <p:spPr>
            <a:xfrm>
              <a:off x="1362225" y="4525075"/>
              <a:ext cx="34725" cy="34700"/>
            </a:xfrm>
            <a:custGeom>
              <a:rect b="b" l="l" r="r" t="t"/>
              <a:pathLst>
                <a:path extrusionOk="0" h="1388" w="1389">
                  <a:moveTo>
                    <a:pt x="1" y="1"/>
                  </a:moveTo>
                  <a:lnTo>
                    <a:pt x="1" y="1387"/>
                  </a:lnTo>
                  <a:lnTo>
                    <a:pt x="1389" y="1387"/>
                  </a:lnTo>
                  <a:lnTo>
                    <a:pt x="13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54"/>
            <p:cNvSpPr/>
            <p:nvPr/>
          </p:nvSpPr>
          <p:spPr>
            <a:xfrm>
              <a:off x="992275" y="4155125"/>
              <a:ext cx="69400" cy="69400"/>
            </a:xfrm>
            <a:custGeom>
              <a:rect b="b" l="l" r="r" t="t"/>
              <a:pathLst>
                <a:path extrusionOk="0" h="2776" w="2776">
                  <a:moveTo>
                    <a:pt x="1389" y="1"/>
                  </a:moveTo>
                  <a:lnTo>
                    <a:pt x="1389" y="1387"/>
                  </a:lnTo>
                  <a:lnTo>
                    <a:pt x="1" y="1387"/>
                  </a:lnTo>
                  <a:lnTo>
                    <a:pt x="1" y="2775"/>
                  </a:lnTo>
                  <a:lnTo>
                    <a:pt x="2775" y="2775"/>
                  </a:lnTo>
                  <a:lnTo>
                    <a:pt x="2775" y="1387"/>
                  </a:lnTo>
                  <a:lnTo>
                    <a:pt x="27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54"/>
            <p:cNvSpPr/>
            <p:nvPr/>
          </p:nvSpPr>
          <p:spPr>
            <a:xfrm>
              <a:off x="1154150" y="4120425"/>
              <a:ext cx="69375" cy="69400"/>
            </a:xfrm>
            <a:custGeom>
              <a:rect b="b" l="l" r="r" t="t"/>
              <a:pathLst>
                <a:path extrusionOk="0" h="2776" w="2775">
                  <a:moveTo>
                    <a:pt x="1387" y="1"/>
                  </a:moveTo>
                  <a:lnTo>
                    <a:pt x="1387" y="1389"/>
                  </a:lnTo>
                  <a:lnTo>
                    <a:pt x="0" y="1389"/>
                  </a:lnTo>
                  <a:lnTo>
                    <a:pt x="0" y="2775"/>
                  </a:lnTo>
                  <a:lnTo>
                    <a:pt x="2775" y="2775"/>
                  </a:lnTo>
                  <a:lnTo>
                    <a:pt x="2775" y="1389"/>
                  </a:lnTo>
                  <a:lnTo>
                    <a:pt x="27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54"/>
            <p:cNvSpPr/>
            <p:nvPr/>
          </p:nvSpPr>
          <p:spPr>
            <a:xfrm>
              <a:off x="1327575" y="4155125"/>
              <a:ext cx="69375" cy="69400"/>
            </a:xfrm>
            <a:custGeom>
              <a:rect b="b" l="l" r="r" t="t"/>
              <a:pathLst>
                <a:path extrusionOk="0" h="2776" w="2775">
                  <a:moveTo>
                    <a:pt x="1387" y="1"/>
                  </a:moveTo>
                  <a:lnTo>
                    <a:pt x="1387" y="1387"/>
                  </a:lnTo>
                  <a:lnTo>
                    <a:pt x="0" y="1387"/>
                  </a:lnTo>
                  <a:lnTo>
                    <a:pt x="0" y="2775"/>
                  </a:lnTo>
                  <a:lnTo>
                    <a:pt x="2775" y="2775"/>
                  </a:lnTo>
                  <a:lnTo>
                    <a:pt x="2775" y="1387"/>
                  </a:lnTo>
                  <a:lnTo>
                    <a:pt x="27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54"/>
            <p:cNvSpPr/>
            <p:nvPr/>
          </p:nvSpPr>
          <p:spPr>
            <a:xfrm>
              <a:off x="957625" y="4316950"/>
              <a:ext cx="69375" cy="69425"/>
            </a:xfrm>
            <a:custGeom>
              <a:rect b="b" l="l" r="r" t="t"/>
              <a:pathLst>
                <a:path extrusionOk="0" h="2777" w="2775">
                  <a:moveTo>
                    <a:pt x="1387" y="1"/>
                  </a:moveTo>
                  <a:lnTo>
                    <a:pt x="1387" y="1389"/>
                  </a:lnTo>
                  <a:lnTo>
                    <a:pt x="0" y="1389"/>
                  </a:lnTo>
                  <a:lnTo>
                    <a:pt x="0" y="2777"/>
                  </a:lnTo>
                  <a:lnTo>
                    <a:pt x="2775" y="2777"/>
                  </a:lnTo>
                  <a:lnTo>
                    <a:pt x="2775" y="1389"/>
                  </a:lnTo>
                  <a:lnTo>
                    <a:pt x="27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54"/>
            <p:cNvSpPr/>
            <p:nvPr/>
          </p:nvSpPr>
          <p:spPr>
            <a:xfrm>
              <a:off x="992275" y="4490375"/>
              <a:ext cx="69400" cy="69425"/>
            </a:xfrm>
            <a:custGeom>
              <a:rect b="b" l="l" r="r" t="t"/>
              <a:pathLst>
                <a:path extrusionOk="0" h="2777" w="2776">
                  <a:moveTo>
                    <a:pt x="1389" y="1"/>
                  </a:moveTo>
                  <a:lnTo>
                    <a:pt x="1389" y="1389"/>
                  </a:lnTo>
                  <a:lnTo>
                    <a:pt x="1" y="1389"/>
                  </a:lnTo>
                  <a:lnTo>
                    <a:pt x="1" y="2777"/>
                  </a:lnTo>
                  <a:lnTo>
                    <a:pt x="2775" y="2777"/>
                  </a:lnTo>
                  <a:lnTo>
                    <a:pt x="2775" y="1389"/>
                  </a:lnTo>
                  <a:lnTo>
                    <a:pt x="27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54"/>
            <p:cNvSpPr/>
            <p:nvPr/>
          </p:nvSpPr>
          <p:spPr>
            <a:xfrm>
              <a:off x="1154150" y="4548175"/>
              <a:ext cx="69375" cy="34725"/>
            </a:xfrm>
            <a:custGeom>
              <a:rect b="b" l="l" r="r" t="t"/>
              <a:pathLst>
                <a:path extrusionOk="0" h="1389" w="2775">
                  <a:moveTo>
                    <a:pt x="0" y="1"/>
                  </a:moveTo>
                  <a:lnTo>
                    <a:pt x="0" y="1389"/>
                  </a:lnTo>
                  <a:lnTo>
                    <a:pt x="2775" y="1389"/>
                  </a:lnTo>
                  <a:lnTo>
                    <a:pt x="27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54"/>
            <p:cNvSpPr/>
            <p:nvPr/>
          </p:nvSpPr>
          <p:spPr>
            <a:xfrm>
              <a:off x="1385375" y="4316950"/>
              <a:ext cx="34675" cy="69425"/>
            </a:xfrm>
            <a:custGeom>
              <a:rect b="b" l="l" r="r" t="t"/>
              <a:pathLst>
                <a:path extrusionOk="0" h="2777" w="1387">
                  <a:moveTo>
                    <a:pt x="0" y="1"/>
                  </a:moveTo>
                  <a:lnTo>
                    <a:pt x="0" y="1389"/>
                  </a:lnTo>
                  <a:lnTo>
                    <a:pt x="0" y="2777"/>
                  </a:lnTo>
                  <a:lnTo>
                    <a:pt x="1387" y="2777"/>
                  </a:lnTo>
                  <a:lnTo>
                    <a:pt x="1387" y="1389"/>
                  </a:lnTo>
                  <a:lnTo>
                    <a:pt x="138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54"/>
            <p:cNvSpPr/>
            <p:nvPr/>
          </p:nvSpPr>
          <p:spPr>
            <a:xfrm>
              <a:off x="1165700" y="4259150"/>
              <a:ext cx="115650" cy="34725"/>
            </a:xfrm>
            <a:custGeom>
              <a:rect b="b" l="l" r="r" t="t"/>
              <a:pathLst>
                <a:path extrusionOk="0" h="1389" w="4626">
                  <a:moveTo>
                    <a:pt x="1" y="1"/>
                  </a:moveTo>
                  <a:lnTo>
                    <a:pt x="1" y="1389"/>
                  </a:lnTo>
                  <a:lnTo>
                    <a:pt x="4625" y="1389"/>
                  </a:lnTo>
                  <a:lnTo>
                    <a:pt x="46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54"/>
            <p:cNvSpPr/>
            <p:nvPr/>
          </p:nvSpPr>
          <p:spPr>
            <a:xfrm>
              <a:off x="1165700" y="4478825"/>
              <a:ext cx="115650" cy="34725"/>
            </a:xfrm>
            <a:custGeom>
              <a:rect b="b" l="l" r="r" t="t"/>
              <a:pathLst>
                <a:path extrusionOk="0" h="1389" w="4626">
                  <a:moveTo>
                    <a:pt x="1" y="1"/>
                  </a:moveTo>
                  <a:lnTo>
                    <a:pt x="1" y="1388"/>
                  </a:lnTo>
                  <a:lnTo>
                    <a:pt x="4625" y="1388"/>
                  </a:lnTo>
                  <a:lnTo>
                    <a:pt x="46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54"/>
            <p:cNvSpPr/>
            <p:nvPr/>
          </p:nvSpPr>
          <p:spPr>
            <a:xfrm>
              <a:off x="1315975" y="4328550"/>
              <a:ext cx="34725" cy="115650"/>
            </a:xfrm>
            <a:custGeom>
              <a:rect b="b" l="l" r="r" t="t"/>
              <a:pathLst>
                <a:path extrusionOk="0" h="4626" w="1389">
                  <a:moveTo>
                    <a:pt x="1" y="1"/>
                  </a:moveTo>
                  <a:lnTo>
                    <a:pt x="1" y="4625"/>
                  </a:lnTo>
                  <a:lnTo>
                    <a:pt x="1388" y="4625"/>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54"/>
            <p:cNvSpPr/>
            <p:nvPr/>
          </p:nvSpPr>
          <p:spPr>
            <a:xfrm>
              <a:off x="1096350" y="4328550"/>
              <a:ext cx="34675" cy="115650"/>
            </a:xfrm>
            <a:custGeom>
              <a:rect b="b" l="l" r="r" t="t"/>
              <a:pathLst>
                <a:path extrusionOk="0" h="4626" w="1387">
                  <a:moveTo>
                    <a:pt x="0" y="1"/>
                  </a:moveTo>
                  <a:lnTo>
                    <a:pt x="0" y="4625"/>
                  </a:lnTo>
                  <a:lnTo>
                    <a:pt x="1387" y="4625"/>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54"/>
            <p:cNvSpPr/>
            <p:nvPr/>
          </p:nvSpPr>
          <p:spPr>
            <a:xfrm>
              <a:off x="1131000" y="4293850"/>
              <a:ext cx="34725" cy="34725"/>
            </a:xfrm>
            <a:custGeom>
              <a:rect b="b" l="l" r="r" t="t"/>
              <a:pathLst>
                <a:path extrusionOk="0" h="1389" w="1389">
                  <a:moveTo>
                    <a:pt x="1" y="1"/>
                  </a:moveTo>
                  <a:lnTo>
                    <a:pt x="1" y="1389"/>
                  </a:lnTo>
                  <a:lnTo>
                    <a:pt x="1389" y="1389"/>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54"/>
            <p:cNvSpPr/>
            <p:nvPr/>
          </p:nvSpPr>
          <p:spPr>
            <a:xfrm>
              <a:off x="1281325" y="4293850"/>
              <a:ext cx="34675" cy="34725"/>
            </a:xfrm>
            <a:custGeom>
              <a:rect b="b" l="l" r="r" t="t"/>
              <a:pathLst>
                <a:path extrusionOk="0" h="1389" w="1387">
                  <a:moveTo>
                    <a:pt x="0" y="1"/>
                  </a:moveTo>
                  <a:lnTo>
                    <a:pt x="0"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54"/>
            <p:cNvSpPr/>
            <p:nvPr/>
          </p:nvSpPr>
          <p:spPr>
            <a:xfrm>
              <a:off x="1131000" y="4444175"/>
              <a:ext cx="34725" cy="34675"/>
            </a:xfrm>
            <a:custGeom>
              <a:rect b="b" l="l" r="r" t="t"/>
              <a:pathLst>
                <a:path extrusionOk="0" h="1387" w="1389">
                  <a:moveTo>
                    <a:pt x="1" y="0"/>
                  </a:moveTo>
                  <a:lnTo>
                    <a:pt x="1" y="1387"/>
                  </a:lnTo>
                  <a:lnTo>
                    <a:pt x="1389" y="1387"/>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54"/>
            <p:cNvSpPr/>
            <p:nvPr/>
          </p:nvSpPr>
          <p:spPr>
            <a:xfrm>
              <a:off x="1281325" y="4444175"/>
              <a:ext cx="34675" cy="34675"/>
            </a:xfrm>
            <a:custGeom>
              <a:rect b="b" l="l" r="r" t="t"/>
              <a:pathLst>
                <a:path extrusionOk="0" h="1387" w="1387">
                  <a:moveTo>
                    <a:pt x="0" y="0"/>
                  </a:moveTo>
                  <a:lnTo>
                    <a:pt x="0" y="1387"/>
                  </a:lnTo>
                  <a:lnTo>
                    <a:pt x="1387" y="1387"/>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54"/>
            <p:cNvSpPr/>
            <p:nvPr/>
          </p:nvSpPr>
          <p:spPr>
            <a:xfrm>
              <a:off x="1084775" y="4155125"/>
              <a:ext cx="104050" cy="69400"/>
            </a:xfrm>
            <a:custGeom>
              <a:rect b="b" l="l" r="r" t="t"/>
              <a:pathLst>
                <a:path extrusionOk="0" h="2776" w="4162">
                  <a:moveTo>
                    <a:pt x="2775" y="1"/>
                  </a:moveTo>
                  <a:lnTo>
                    <a:pt x="2775" y="1387"/>
                  </a:lnTo>
                  <a:lnTo>
                    <a:pt x="1" y="1387"/>
                  </a:lnTo>
                  <a:lnTo>
                    <a:pt x="1" y="2775"/>
                  </a:lnTo>
                  <a:lnTo>
                    <a:pt x="4162" y="2775"/>
                  </a:lnTo>
                  <a:lnTo>
                    <a:pt x="41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54"/>
            <p:cNvSpPr/>
            <p:nvPr/>
          </p:nvSpPr>
          <p:spPr>
            <a:xfrm>
              <a:off x="992275" y="4189800"/>
              <a:ext cx="34725" cy="57825"/>
            </a:xfrm>
            <a:custGeom>
              <a:rect b="b" l="l" r="r" t="t"/>
              <a:pathLst>
                <a:path extrusionOk="0" h="2313" w="1389">
                  <a:moveTo>
                    <a:pt x="1" y="0"/>
                  </a:moveTo>
                  <a:lnTo>
                    <a:pt x="1" y="2312"/>
                  </a:lnTo>
                  <a:lnTo>
                    <a:pt x="1389" y="2312"/>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54"/>
            <p:cNvSpPr/>
            <p:nvPr/>
          </p:nvSpPr>
          <p:spPr>
            <a:xfrm>
              <a:off x="1026975" y="4155125"/>
              <a:ext cx="57825" cy="34700"/>
            </a:xfrm>
            <a:custGeom>
              <a:rect b="b" l="l" r="r" t="t"/>
              <a:pathLst>
                <a:path extrusionOk="0" h="1388" w="2313">
                  <a:moveTo>
                    <a:pt x="1" y="1"/>
                  </a:moveTo>
                  <a:lnTo>
                    <a:pt x="1" y="1387"/>
                  </a:lnTo>
                  <a:lnTo>
                    <a:pt x="2313" y="1387"/>
                  </a:lnTo>
                  <a:lnTo>
                    <a:pt x="23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54"/>
            <p:cNvSpPr/>
            <p:nvPr/>
          </p:nvSpPr>
          <p:spPr>
            <a:xfrm>
              <a:off x="1362225" y="4155125"/>
              <a:ext cx="57825" cy="34700"/>
            </a:xfrm>
            <a:custGeom>
              <a:rect b="b" l="l" r="r" t="t"/>
              <a:pathLst>
                <a:path extrusionOk="0" h="1388" w="2313">
                  <a:moveTo>
                    <a:pt x="1" y="1"/>
                  </a:moveTo>
                  <a:lnTo>
                    <a:pt x="1" y="1387"/>
                  </a:lnTo>
                  <a:lnTo>
                    <a:pt x="2313" y="1387"/>
                  </a:lnTo>
                  <a:lnTo>
                    <a:pt x="23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54"/>
            <p:cNvSpPr/>
            <p:nvPr/>
          </p:nvSpPr>
          <p:spPr>
            <a:xfrm>
              <a:off x="1420025" y="4189800"/>
              <a:ext cx="34725" cy="57825"/>
            </a:xfrm>
            <a:custGeom>
              <a:rect b="b" l="l" r="r" t="t"/>
              <a:pathLst>
                <a:path extrusionOk="0" h="2313" w="1389">
                  <a:moveTo>
                    <a:pt x="1" y="0"/>
                  </a:moveTo>
                  <a:lnTo>
                    <a:pt x="1" y="2312"/>
                  </a:lnTo>
                  <a:lnTo>
                    <a:pt x="1389" y="2312"/>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54"/>
            <p:cNvSpPr/>
            <p:nvPr/>
          </p:nvSpPr>
          <p:spPr>
            <a:xfrm>
              <a:off x="1258200" y="4155125"/>
              <a:ext cx="104050" cy="69400"/>
            </a:xfrm>
            <a:custGeom>
              <a:rect b="b" l="l" r="r" t="t"/>
              <a:pathLst>
                <a:path extrusionOk="0" h="2776" w="4162">
                  <a:moveTo>
                    <a:pt x="1" y="1"/>
                  </a:moveTo>
                  <a:lnTo>
                    <a:pt x="1" y="2775"/>
                  </a:lnTo>
                  <a:lnTo>
                    <a:pt x="4162" y="2775"/>
                  </a:lnTo>
                  <a:lnTo>
                    <a:pt x="4162"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54"/>
            <p:cNvSpPr/>
            <p:nvPr/>
          </p:nvSpPr>
          <p:spPr>
            <a:xfrm>
              <a:off x="1188800" y="4120425"/>
              <a:ext cx="69425" cy="34725"/>
            </a:xfrm>
            <a:custGeom>
              <a:rect b="b" l="l" r="r" t="t"/>
              <a:pathLst>
                <a:path extrusionOk="0" h="1389" w="2777">
                  <a:moveTo>
                    <a:pt x="1" y="1"/>
                  </a:moveTo>
                  <a:lnTo>
                    <a:pt x="1" y="1389"/>
                  </a:lnTo>
                  <a:lnTo>
                    <a:pt x="2777" y="1389"/>
                  </a:lnTo>
                  <a:lnTo>
                    <a:pt x="27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54"/>
            <p:cNvSpPr/>
            <p:nvPr/>
          </p:nvSpPr>
          <p:spPr>
            <a:xfrm>
              <a:off x="992275" y="4421025"/>
              <a:ext cx="69400" cy="104075"/>
            </a:xfrm>
            <a:custGeom>
              <a:rect b="b" l="l" r="r" t="t"/>
              <a:pathLst>
                <a:path extrusionOk="0" h="4163" w="2776">
                  <a:moveTo>
                    <a:pt x="1" y="0"/>
                  </a:moveTo>
                  <a:lnTo>
                    <a:pt x="1" y="1388"/>
                  </a:lnTo>
                  <a:lnTo>
                    <a:pt x="1389" y="1388"/>
                  </a:lnTo>
                  <a:lnTo>
                    <a:pt x="1389" y="4163"/>
                  </a:lnTo>
                  <a:lnTo>
                    <a:pt x="2775" y="4163"/>
                  </a:lnTo>
                  <a:lnTo>
                    <a:pt x="2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54"/>
            <p:cNvSpPr/>
            <p:nvPr/>
          </p:nvSpPr>
          <p:spPr>
            <a:xfrm>
              <a:off x="992275" y="4525075"/>
              <a:ext cx="34725" cy="57825"/>
            </a:xfrm>
            <a:custGeom>
              <a:rect b="b" l="l" r="r" t="t"/>
              <a:pathLst>
                <a:path extrusionOk="0" h="2313" w="1389">
                  <a:moveTo>
                    <a:pt x="1" y="1"/>
                  </a:moveTo>
                  <a:lnTo>
                    <a:pt x="1" y="2313"/>
                  </a:lnTo>
                  <a:lnTo>
                    <a:pt x="1389" y="2313"/>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54"/>
            <p:cNvSpPr/>
            <p:nvPr/>
          </p:nvSpPr>
          <p:spPr>
            <a:xfrm>
              <a:off x="1026975" y="4582875"/>
              <a:ext cx="57825" cy="34725"/>
            </a:xfrm>
            <a:custGeom>
              <a:rect b="b" l="l" r="r" t="t"/>
              <a:pathLst>
                <a:path extrusionOk="0" h="1389" w="2313">
                  <a:moveTo>
                    <a:pt x="1" y="1"/>
                  </a:moveTo>
                  <a:lnTo>
                    <a:pt x="1" y="1389"/>
                  </a:lnTo>
                  <a:lnTo>
                    <a:pt x="2313" y="1389"/>
                  </a:lnTo>
                  <a:lnTo>
                    <a:pt x="23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54"/>
            <p:cNvSpPr/>
            <p:nvPr/>
          </p:nvSpPr>
          <p:spPr>
            <a:xfrm>
              <a:off x="1258200" y="4548175"/>
              <a:ext cx="104050" cy="69400"/>
            </a:xfrm>
            <a:custGeom>
              <a:rect b="b" l="l" r="r" t="t"/>
              <a:pathLst>
                <a:path extrusionOk="0" h="2776" w="4162">
                  <a:moveTo>
                    <a:pt x="1" y="1"/>
                  </a:moveTo>
                  <a:lnTo>
                    <a:pt x="1" y="2775"/>
                  </a:lnTo>
                  <a:lnTo>
                    <a:pt x="1387" y="2775"/>
                  </a:lnTo>
                  <a:lnTo>
                    <a:pt x="1387" y="1389"/>
                  </a:lnTo>
                  <a:lnTo>
                    <a:pt x="4162" y="1389"/>
                  </a:lnTo>
                  <a:lnTo>
                    <a:pt x="41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54"/>
            <p:cNvSpPr/>
            <p:nvPr/>
          </p:nvSpPr>
          <p:spPr>
            <a:xfrm>
              <a:off x="1385375" y="4421025"/>
              <a:ext cx="69375" cy="104075"/>
            </a:xfrm>
            <a:custGeom>
              <a:rect b="b" l="l" r="r" t="t"/>
              <a:pathLst>
                <a:path extrusionOk="0" h="4163" w="2775">
                  <a:moveTo>
                    <a:pt x="0" y="0"/>
                  </a:moveTo>
                  <a:lnTo>
                    <a:pt x="0" y="4163"/>
                  </a:lnTo>
                  <a:lnTo>
                    <a:pt x="1387" y="4163"/>
                  </a:lnTo>
                  <a:lnTo>
                    <a:pt x="1387" y="1388"/>
                  </a:lnTo>
                  <a:lnTo>
                    <a:pt x="2775" y="1388"/>
                  </a:lnTo>
                  <a:lnTo>
                    <a:pt x="2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54"/>
            <p:cNvSpPr/>
            <p:nvPr/>
          </p:nvSpPr>
          <p:spPr>
            <a:xfrm>
              <a:off x="1420025" y="4525075"/>
              <a:ext cx="34725" cy="57825"/>
            </a:xfrm>
            <a:custGeom>
              <a:rect b="b" l="l" r="r" t="t"/>
              <a:pathLst>
                <a:path extrusionOk="0" h="2313" w="1389">
                  <a:moveTo>
                    <a:pt x="1" y="1"/>
                  </a:moveTo>
                  <a:lnTo>
                    <a:pt x="1" y="2313"/>
                  </a:lnTo>
                  <a:lnTo>
                    <a:pt x="1389" y="2313"/>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54"/>
            <p:cNvSpPr/>
            <p:nvPr/>
          </p:nvSpPr>
          <p:spPr>
            <a:xfrm>
              <a:off x="1362225" y="4582875"/>
              <a:ext cx="57825" cy="34725"/>
            </a:xfrm>
            <a:custGeom>
              <a:rect b="b" l="l" r="r" t="t"/>
              <a:pathLst>
                <a:path extrusionOk="0" h="1389" w="2313">
                  <a:moveTo>
                    <a:pt x="1" y="1"/>
                  </a:moveTo>
                  <a:lnTo>
                    <a:pt x="1" y="1389"/>
                  </a:lnTo>
                  <a:lnTo>
                    <a:pt x="2313" y="1389"/>
                  </a:lnTo>
                  <a:lnTo>
                    <a:pt x="23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54"/>
            <p:cNvSpPr/>
            <p:nvPr/>
          </p:nvSpPr>
          <p:spPr>
            <a:xfrm>
              <a:off x="1084775" y="4548175"/>
              <a:ext cx="104050" cy="69400"/>
            </a:xfrm>
            <a:custGeom>
              <a:rect b="b" l="l" r="r" t="t"/>
              <a:pathLst>
                <a:path extrusionOk="0" h="2776" w="4162">
                  <a:moveTo>
                    <a:pt x="1" y="1"/>
                  </a:moveTo>
                  <a:lnTo>
                    <a:pt x="1" y="1389"/>
                  </a:lnTo>
                  <a:lnTo>
                    <a:pt x="2775" y="1389"/>
                  </a:lnTo>
                  <a:lnTo>
                    <a:pt x="2775" y="2775"/>
                  </a:lnTo>
                  <a:lnTo>
                    <a:pt x="4162" y="2775"/>
                  </a:lnTo>
                  <a:lnTo>
                    <a:pt x="41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54"/>
            <p:cNvSpPr/>
            <p:nvPr/>
          </p:nvSpPr>
          <p:spPr>
            <a:xfrm>
              <a:off x="1188800" y="4617550"/>
              <a:ext cx="69425" cy="34725"/>
            </a:xfrm>
            <a:custGeom>
              <a:rect b="b" l="l" r="r" t="t"/>
              <a:pathLst>
                <a:path extrusionOk="0" h="1389" w="2777">
                  <a:moveTo>
                    <a:pt x="1" y="0"/>
                  </a:moveTo>
                  <a:lnTo>
                    <a:pt x="1" y="1388"/>
                  </a:lnTo>
                  <a:lnTo>
                    <a:pt x="2777" y="1388"/>
                  </a:lnTo>
                  <a:lnTo>
                    <a:pt x="27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54"/>
            <p:cNvSpPr/>
            <p:nvPr/>
          </p:nvSpPr>
          <p:spPr>
            <a:xfrm>
              <a:off x="1385375" y="4247600"/>
              <a:ext cx="104050" cy="173450"/>
            </a:xfrm>
            <a:custGeom>
              <a:rect b="b" l="l" r="r" t="t"/>
              <a:pathLst>
                <a:path extrusionOk="0" h="6938" w="4162">
                  <a:moveTo>
                    <a:pt x="0" y="0"/>
                  </a:moveTo>
                  <a:lnTo>
                    <a:pt x="0" y="4163"/>
                  </a:lnTo>
                  <a:lnTo>
                    <a:pt x="2775" y="4163"/>
                  </a:lnTo>
                  <a:lnTo>
                    <a:pt x="2775" y="2775"/>
                  </a:lnTo>
                  <a:lnTo>
                    <a:pt x="1387" y="2775"/>
                  </a:lnTo>
                  <a:lnTo>
                    <a:pt x="1387" y="0"/>
                  </a:lnTo>
                  <a:close/>
                  <a:moveTo>
                    <a:pt x="2775" y="4163"/>
                  </a:moveTo>
                  <a:lnTo>
                    <a:pt x="2775" y="6937"/>
                  </a:lnTo>
                  <a:lnTo>
                    <a:pt x="4161" y="6937"/>
                  </a:lnTo>
                  <a:lnTo>
                    <a:pt x="4161" y="416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54"/>
            <p:cNvSpPr/>
            <p:nvPr/>
          </p:nvSpPr>
          <p:spPr>
            <a:xfrm>
              <a:off x="957625" y="4247600"/>
              <a:ext cx="104050" cy="173450"/>
            </a:xfrm>
            <a:custGeom>
              <a:rect b="b" l="l" r="r" t="t"/>
              <a:pathLst>
                <a:path extrusionOk="0" h="6938" w="4162">
                  <a:moveTo>
                    <a:pt x="2775" y="0"/>
                  </a:moveTo>
                  <a:lnTo>
                    <a:pt x="2775" y="2775"/>
                  </a:lnTo>
                  <a:lnTo>
                    <a:pt x="1387" y="2775"/>
                  </a:lnTo>
                  <a:lnTo>
                    <a:pt x="1387" y="4163"/>
                  </a:lnTo>
                  <a:lnTo>
                    <a:pt x="4161" y="4163"/>
                  </a:lnTo>
                  <a:lnTo>
                    <a:pt x="4161" y="0"/>
                  </a:lnTo>
                  <a:close/>
                  <a:moveTo>
                    <a:pt x="0" y="4163"/>
                  </a:moveTo>
                  <a:lnTo>
                    <a:pt x="0" y="6937"/>
                  </a:lnTo>
                  <a:lnTo>
                    <a:pt x="1387" y="6937"/>
                  </a:lnTo>
                  <a:lnTo>
                    <a:pt x="1387" y="416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8" name="Google Shape;10968;p54"/>
          <p:cNvGrpSpPr/>
          <p:nvPr/>
        </p:nvGrpSpPr>
        <p:grpSpPr>
          <a:xfrm>
            <a:off x="4978188" y="1317025"/>
            <a:ext cx="481112" cy="481112"/>
            <a:chOff x="3604075" y="4114350"/>
            <a:chExt cx="531850" cy="531850"/>
          </a:xfrm>
        </p:grpSpPr>
        <p:sp>
          <p:nvSpPr>
            <p:cNvPr id="10969" name="Google Shape;10969;p54"/>
            <p:cNvSpPr/>
            <p:nvPr/>
          </p:nvSpPr>
          <p:spPr>
            <a:xfrm>
              <a:off x="3604075" y="4299325"/>
              <a:ext cx="531850" cy="346875"/>
            </a:xfrm>
            <a:custGeom>
              <a:rect b="b" l="l" r="r" t="t"/>
              <a:pathLst>
                <a:path extrusionOk="0" h="13875" w="21274">
                  <a:moveTo>
                    <a:pt x="1" y="1"/>
                  </a:moveTo>
                  <a:lnTo>
                    <a:pt x="1" y="6938"/>
                  </a:lnTo>
                  <a:lnTo>
                    <a:pt x="1389" y="6938"/>
                  </a:lnTo>
                  <a:lnTo>
                    <a:pt x="1389" y="9712"/>
                  </a:lnTo>
                  <a:lnTo>
                    <a:pt x="2775" y="9712"/>
                  </a:lnTo>
                  <a:lnTo>
                    <a:pt x="2775" y="12488"/>
                  </a:lnTo>
                  <a:lnTo>
                    <a:pt x="4163" y="12488"/>
                  </a:lnTo>
                  <a:lnTo>
                    <a:pt x="4163" y="13874"/>
                  </a:lnTo>
                  <a:lnTo>
                    <a:pt x="17111" y="13874"/>
                  </a:lnTo>
                  <a:lnTo>
                    <a:pt x="17111" y="12488"/>
                  </a:lnTo>
                  <a:lnTo>
                    <a:pt x="18499" y="12488"/>
                  </a:lnTo>
                  <a:lnTo>
                    <a:pt x="18499" y="9712"/>
                  </a:lnTo>
                  <a:lnTo>
                    <a:pt x="19886" y="9712"/>
                  </a:lnTo>
                  <a:lnTo>
                    <a:pt x="19886" y="6938"/>
                  </a:lnTo>
                  <a:lnTo>
                    <a:pt x="21273" y="6938"/>
                  </a:lnTo>
                  <a:lnTo>
                    <a:pt x="212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54"/>
            <p:cNvSpPr/>
            <p:nvPr/>
          </p:nvSpPr>
          <p:spPr>
            <a:xfrm>
              <a:off x="3604075" y="4299325"/>
              <a:ext cx="531850" cy="104100"/>
            </a:xfrm>
            <a:custGeom>
              <a:rect b="b" l="l" r="r" t="t"/>
              <a:pathLst>
                <a:path extrusionOk="0" h="4164" w="21274">
                  <a:moveTo>
                    <a:pt x="1" y="1"/>
                  </a:moveTo>
                  <a:lnTo>
                    <a:pt x="1" y="2777"/>
                  </a:lnTo>
                  <a:lnTo>
                    <a:pt x="1" y="4163"/>
                  </a:lnTo>
                  <a:lnTo>
                    <a:pt x="2775" y="4163"/>
                  </a:lnTo>
                  <a:lnTo>
                    <a:pt x="2775" y="2777"/>
                  </a:lnTo>
                  <a:lnTo>
                    <a:pt x="21273" y="2777"/>
                  </a:lnTo>
                  <a:lnTo>
                    <a:pt x="212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54"/>
            <p:cNvSpPr/>
            <p:nvPr/>
          </p:nvSpPr>
          <p:spPr>
            <a:xfrm>
              <a:off x="3604075" y="4438100"/>
              <a:ext cx="69400" cy="69375"/>
            </a:xfrm>
            <a:custGeom>
              <a:rect b="b" l="l" r="r" t="t"/>
              <a:pathLst>
                <a:path extrusionOk="0" h="2775" w="2776">
                  <a:moveTo>
                    <a:pt x="1" y="0"/>
                  </a:moveTo>
                  <a:lnTo>
                    <a:pt x="1" y="1387"/>
                  </a:lnTo>
                  <a:lnTo>
                    <a:pt x="1389" y="1387"/>
                  </a:lnTo>
                  <a:lnTo>
                    <a:pt x="1389" y="2774"/>
                  </a:lnTo>
                  <a:lnTo>
                    <a:pt x="2775" y="2774"/>
                  </a:lnTo>
                  <a:lnTo>
                    <a:pt x="2775" y="1387"/>
                  </a:lnTo>
                  <a:lnTo>
                    <a:pt x="27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54"/>
            <p:cNvSpPr/>
            <p:nvPr/>
          </p:nvSpPr>
          <p:spPr>
            <a:xfrm>
              <a:off x="3708150" y="4611500"/>
              <a:ext cx="323725" cy="34700"/>
            </a:xfrm>
            <a:custGeom>
              <a:rect b="b" l="l" r="r" t="t"/>
              <a:pathLst>
                <a:path extrusionOk="0" h="1388" w="12949">
                  <a:moveTo>
                    <a:pt x="0" y="1"/>
                  </a:moveTo>
                  <a:lnTo>
                    <a:pt x="0" y="1387"/>
                  </a:lnTo>
                  <a:lnTo>
                    <a:pt x="12948" y="1387"/>
                  </a:lnTo>
                  <a:lnTo>
                    <a:pt x="129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54"/>
            <p:cNvSpPr/>
            <p:nvPr/>
          </p:nvSpPr>
          <p:spPr>
            <a:xfrm>
              <a:off x="3638750" y="4472750"/>
              <a:ext cx="34725" cy="69375"/>
            </a:xfrm>
            <a:custGeom>
              <a:rect b="b" l="l" r="r" t="t"/>
              <a:pathLst>
                <a:path extrusionOk="0" h="2775" w="1389">
                  <a:moveTo>
                    <a:pt x="0" y="1"/>
                  </a:moveTo>
                  <a:lnTo>
                    <a:pt x="0" y="2775"/>
                  </a:lnTo>
                  <a:lnTo>
                    <a:pt x="1388" y="2775"/>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54"/>
            <p:cNvSpPr/>
            <p:nvPr/>
          </p:nvSpPr>
          <p:spPr>
            <a:xfrm>
              <a:off x="3673450" y="4542100"/>
              <a:ext cx="34725" cy="69425"/>
            </a:xfrm>
            <a:custGeom>
              <a:rect b="b" l="l" r="r" t="t"/>
              <a:pathLst>
                <a:path extrusionOk="0" h="2777" w="1389">
                  <a:moveTo>
                    <a:pt x="0" y="1"/>
                  </a:moveTo>
                  <a:lnTo>
                    <a:pt x="0" y="2777"/>
                  </a:lnTo>
                  <a:lnTo>
                    <a:pt x="1388" y="2777"/>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54"/>
            <p:cNvSpPr/>
            <p:nvPr/>
          </p:nvSpPr>
          <p:spPr>
            <a:xfrm>
              <a:off x="4066550" y="4472750"/>
              <a:ext cx="34675" cy="69375"/>
            </a:xfrm>
            <a:custGeom>
              <a:rect b="b" l="l" r="r" t="t"/>
              <a:pathLst>
                <a:path extrusionOk="0" h="2775" w="1387">
                  <a:moveTo>
                    <a:pt x="0" y="1"/>
                  </a:moveTo>
                  <a:lnTo>
                    <a:pt x="0" y="2775"/>
                  </a:lnTo>
                  <a:lnTo>
                    <a:pt x="1387" y="2775"/>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54"/>
            <p:cNvSpPr/>
            <p:nvPr/>
          </p:nvSpPr>
          <p:spPr>
            <a:xfrm>
              <a:off x="4031850" y="4542100"/>
              <a:ext cx="34725" cy="69425"/>
            </a:xfrm>
            <a:custGeom>
              <a:rect b="b" l="l" r="r" t="t"/>
              <a:pathLst>
                <a:path extrusionOk="0" h="2777" w="1389">
                  <a:moveTo>
                    <a:pt x="0" y="1"/>
                  </a:moveTo>
                  <a:lnTo>
                    <a:pt x="0" y="2777"/>
                  </a:lnTo>
                  <a:lnTo>
                    <a:pt x="1388" y="2777"/>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54"/>
            <p:cNvSpPr/>
            <p:nvPr/>
          </p:nvSpPr>
          <p:spPr>
            <a:xfrm>
              <a:off x="3604075" y="4218425"/>
              <a:ext cx="531850" cy="254350"/>
            </a:xfrm>
            <a:custGeom>
              <a:rect b="b" l="l" r="r" t="t"/>
              <a:pathLst>
                <a:path extrusionOk="0" h="10174" w="21274">
                  <a:moveTo>
                    <a:pt x="1389" y="0"/>
                  </a:moveTo>
                  <a:lnTo>
                    <a:pt x="1389" y="3237"/>
                  </a:lnTo>
                  <a:lnTo>
                    <a:pt x="1" y="3237"/>
                  </a:lnTo>
                  <a:lnTo>
                    <a:pt x="1" y="4625"/>
                  </a:lnTo>
                  <a:lnTo>
                    <a:pt x="1" y="10174"/>
                  </a:lnTo>
                  <a:lnTo>
                    <a:pt x="1389" y="10174"/>
                  </a:lnTo>
                  <a:lnTo>
                    <a:pt x="1389" y="4625"/>
                  </a:lnTo>
                  <a:lnTo>
                    <a:pt x="19886" y="4625"/>
                  </a:lnTo>
                  <a:lnTo>
                    <a:pt x="19886" y="10174"/>
                  </a:lnTo>
                  <a:lnTo>
                    <a:pt x="21273" y="10174"/>
                  </a:lnTo>
                  <a:lnTo>
                    <a:pt x="21273" y="4625"/>
                  </a:lnTo>
                  <a:lnTo>
                    <a:pt x="21273" y="3237"/>
                  </a:lnTo>
                  <a:lnTo>
                    <a:pt x="19886" y="3237"/>
                  </a:lnTo>
                  <a:lnTo>
                    <a:pt x="19886" y="0"/>
                  </a:lnTo>
                  <a:lnTo>
                    <a:pt x="18499" y="0"/>
                  </a:lnTo>
                  <a:lnTo>
                    <a:pt x="18499" y="3237"/>
                  </a:lnTo>
                  <a:lnTo>
                    <a:pt x="2775" y="3237"/>
                  </a:lnTo>
                  <a:lnTo>
                    <a:pt x="2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54"/>
            <p:cNvSpPr/>
            <p:nvPr/>
          </p:nvSpPr>
          <p:spPr>
            <a:xfrm>
              <a:off x="3708150" y="4149050"/>
              <a:ext cx="34675" cy="34700"/>
            </a:xfrm>
            <a:custGeom>
              <a:rect b="b" l="l" r="r" t="t"/>
              <a:pathLst>
                <a:path extrusionOk="0" h="1388" w="1387">
                  <a:moveTo>
                    <a:pt x="0" y="1"/>
                  </a:moveTo>
                  <a:lnTo>
                    <a:pt x="0"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54"/>
            <p:cNvSpPr/>
            <p:nvPr/>
          </p:nvSpPr>
          <p:spPr>
            <a:xfrm>
              <a:off x="3673450" y="4183750"/>
              <a:ext cx="34725" cy="34700"/>
            </a:xfrm>
            <a:custGeom>
              <a:rect b="b" l="l" r="r" t="t"/>
              <a:pathLst>
                <a:path extrusionOk="0" h="1388" w="1389">
                  <a:moveTo>
                    <a:pt x="0" y="1"/>
                  </a:moveTo>
                  <a:lnTo>
                    <a:pt x="0" y="1387"/>
                  </a:lnTo>
                  <a:lnTo>
                    <a:pt x="1388" y="1387"/>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54"/>
            <p:cNvSpPr/>
            <p:nvPr/>
          </p:nvSpPr>
          <p:spPr>
            <a:xfrm>
              <a:off x="3742800" y="4114350"/>
              <a:ext cx="254400" cy="34725"/>
            </a:xfrm>
            <a:custGeom>
              <a:rect b="b" l="l" r="r" t="t"/>
              <a:pathLst>
                <a:path extrusionOk="0" h="1389" w="10176">
                  <a:moveTo>
                    <a:pt x="1" y="1"/>
                  </a:moveTo>
                  <a:lnTo>
                    <a:pt x="1" y="1389"/>
                  </a:lnTo>
                  <a:lnTo>
                    <a:pt x="10176" y="1389"/>
                  </a:lnTo>
                  <a:lnTo>
                    <a:pt x="101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54"/>
            <p:cNvSpPr/>
            <p:nvPr/>
          </p:nvSpPr>
          <p:spPr>
            <a:xfrm>
              <a:off x="3997175" y="4149050"/>
              <a:ext cx="34700" cy="34700"/>
            </a:xfrm>
            <a:custGeom>
              <a:rect b="b" l="l" r="r" t="t"/>
              <a:pathLst>
                <a:path extrusionOk="0" h="1388" w="1388">
                  <a:moveTo>
                    <a:pt x="1" y="1"/>
                  </a:moveTo>
                  <a:lnTo>
                    <a:pt x="1"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54"/>
            <p:cNvSpPr/>
            <p:nvPr/>
          </p:nvSpPr>
          <p:spPr>
            <a:xfrm>
              <a:off x="4031850" y="4183750"/>
              <a:ext cx="34725" cy="34700"/>
            </a:xfrm>
            <a:custGeom>
              <a:rect b="b" l="l" r="r" t="t"/>
              <a:pathLst>
                <a:path extrusionOk="0" h="1388" w="1389">
                  <a:moveTo>
                    <a:pt x="0" y="1"/>
                  </a:moveTo>
                  <a:lnTo>
                    <a:pt x="0" y="1387"/>
                  </a:lnTo>
                  <a:lnTo>
                    <a:pt x="1388" y="1387"/>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54"/>
            <p:cNvSpPr/>
            <p:nvPr/>
          </p:nvSpPr>
          <p:spPr>
            <a:xfrm>
              <a:off x="3846875" y="4403400"/>
              <a:ext cx="34725" cy="173425"/>
            </a:xfrm>
            <a:custGeom>
              <a:rect b="b" l="l" r="r" t="t"/>
              <a:pathLst>
                <a:path extrusionOk="0" h="6937" w="1389">
                  <a:moveTo>
                    <a:pt x="0" y="0"/>
                  </a:moveTo>
                  <a:lnTo>
                    <a:pt x="0" y="6937"/>
                  </a:lnTo>
                  <a:lnTo>
                    <a:pt x="1388" y="6937"/>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54"/>
            <p:cNvSpPr/>
            <p:nvPr/>
          </p:nvSpPr>
          <p:spPr>
            <a:xfrm>
              <a:off x="3719700" y="4414950"/>
              <a:ext cx="34675" cy="69375"/>
            </a:xfrm>
            <a:custGeom>
              <a:rect b="b" l="l" r="r" t="t"/>
              <a:pathLst>
                <a:path extrusionOk="0" h="2775" w="1387">
                  <a:moveTo>
                    <a:pt x="0" y="0"/>
                  </a:moveTo>
                  <a:lnTo>
                    <a:pt x="0" y="2775"/>
                  </a:lnTo>
                  <a:lnTo>
                    <a:pt x="1387" y="2775"/>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54"/>
            <p:cNvSpPr/>
            <p:nvPr/>
          </p:nvSpPr>
          <p:spPr>
            <a:xfrm>
              <a:off x="3754400" y="4484350"/>
              <a:ext cx="34675" cy="69375"/>
            </a:xfrm>
            <a:custGeom>
              <a:rect b="b" l="l" r="r" t="t"/>
              <a:pathLst>
                <a:path extrusionOk="0" h="2775" w="1387">
                  <a:moveTo>
                    <a:pt x="0" y="0"/>
                  </a:moveTo>
                  <a:lnTo>
                    <a:pt x="0" y="2775"/>
                  </a:lnTo>
                  <a:lnTo>
                    <a:pt x="1387" y="2775"/>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54"/>
            <p:cNvSpPr/>
            <p:nvPr/>
          </p:nvSpPr>
          <p:spPr>
            <a:xfrm>
              <a:off x="3974025" y="4414950"/>
              <a:ext cx="34725" cy="69375"/>
            </a:xfrm>
            <a:custGeom>
              <a:rect b="b" l="l" r="r" t="t"/>
              <a:pathLst>
                <a:path extrusionOk="0" h="2775" w="1389">
                  <a:moveTo>
                    <a:pt x="1" y="0"/>
                  </a:moveTo>
                  <a:lnTo>
                    <a:pt x="1" y="2775"/>
                  </a:lnTo>
                  <a:lnTo>
                    <a:pt x="1389" y="2775"/>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54"/>
            <p:cNvSpPr/>
            <p:nvPr/>
          </p:nvSpPr>
          <p:spPr>
            <a:xfrm>
              <a:off x="3939375" y="4484350"/>
              <a:ext cx="34675" cy="69375"/>
            </a:xfrm>
            <a:custGeom>
              <a:rect b="b" l="l" r="r" t="t"/>
              <a:pathLst>
                <a:path extrusionOk="0" h="2775" w="1387">
                  <a:moveTo>
                    <a:pt x="0" y="0"/>
                  </a:moveTo>
                  <a:lnTo>
                    <a:pt x="0" y="2775"/>
                  </a:lnTo>
                  <a:lnTo>
                    <a:pt x="1387" y="2775"/>
                  </a:ln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8" name="Google Shape;10988;p54"/>
          <p:cNvGrpSpPr/>
          <p:nvPr/>
        </p:nvGrpSpPr>
        <p:grpSpPr>
          <a:xfrm>
            <a:off x="3687495" y="1327494"/>
            <a:ext cx="481089" cy="460193"/>
            <a:chOff x="6849050" y="4043100"/>
            <a:chExt cx="531825" cy="508725"/>
          </a:xfrm>
        </p:grpSpPr>
        <p:sp>
          <p:nvSpPr>
            <p:cNvPr id="10989" name="Google Shape;10989;p54"/>
            <p:cNvSpPr/>
            <p:nvPr/>
          </p:nvSpPr>
          <p:spPr>
            <a:xfrm>
              <a:off x="7276800" y="4077800"/>
              <a:ext cx="34725" cy="34675"/>
            </a:xfrm>
            <a:custGeom>
              <a:rect b="b" l="l" r="r" t="t"/>
              <a:pathLst>
                <a:path extrusionOk="0" h="1387" w="1389">
                  <a:moveTo>
                    <a:pt x="0" y="0"/>
                  </a:moveTo>
                  <a:lnTo>
                    <a:pt x="0" y="1387"/>
                  </a:lnTo>
                  <a:lnTo>
                    <a:pt x="1388" y="1387"/>
                  </a:lnTo>
                  <a:lnTo>
                    <a:pt x="1388" y="0"/>
                  </a:lnTo>
                  <a:close/>
                </a:path>
              </a:pathLst>
            </a:custGeom>
            <a:solidFill>
              <a:srgbClr val="83C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54"/>
            <p:cNvSpPr/>
            <p:nvPr/>
          </p:nvSpPr>
          <p:spPr>
            <a:xfrm>
              <a:off x="7311450" y="4043100"/>
              <a:ext cx="69425" cy="34725"/>
            </a:xfrm>
            <a:custGeom>
              <a:rect b="b" l="l" r="r" t="t"/>
              <a:pathLst>
                <a:path extrusionOk="0" h="1389" w="2777">
                  <a:moveTo>
                    <a:pt x="1" y="0"/>
                  </a:moveTo>
                  <a:lnTo>
                    <a:pt x="1" y="1388"/>
                  </a:lnTo>
                  <a:lnTo>
                    <a:pt x="2777" y="1388"/>
                  </a:lnTo>
                  <a:lnTo>
                    <a:pt x="2777" y="0"/>
                  </a:lnTo>
                  <a:close/>
                </a:path>
              </a:pathLst>
            </a:custGeom>
            <a:solidFill>
              <a:srgbClr val="83C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54"/>
            <p:cNvSpPr/>
            <p:nvPr/>
          </p:nvSpPr>
          <p:spPr>
            <a:xfrm>
              <a:off x="6849050" y="4112450"/>
              <a:ext cx="427775" cy="439375"/>
            </a:xfrm>
            <a:custGeom>
              <a:rect b="b" l="l" r="r" t="t"/>
              <a:pathLst>
                <a:path extrusionOk="0" h="17575" w="17111">
                  <a:moveTo>
                    <a:pt x="15722" y="1"/>
                  </a:moveTo>
                  <a:lnTo>
                    <a:pt x="15722" y="1389"/>
                  </a:lnTo>
                  <a:lnTo>
                    <a:pt x="0" y="1389"/>
                  </a:lnTo>
                  <a:lnTo>
                    <a:pt x="0" y="7863"/>
                  </a:lnTo>
                  <a:lnTo>
                    <a:pt x="1387" y="7863"/>
                  </a:lnTo>
                  <a:lnTo>
                    <a:pt x="1387" y="10638"/>
                  </a:lnTo>
                  <a:lnTo>
                    <a:pt x="2775" y="10638"/>
                  </a:lnTo>
                  <a:lnTo>
                    <a:pt x="2775" y="12024"/>
                  </a:lnTo>
                  <a:lnTo>
                    <a:pt x="4163" y="12024"/>
                  </a:lnTo>
                  <a:lnTo>
                    <a:pt x="4163" y="13412"/>
                  </a:lnTo>
                  <a:lnTo>
                    <a:pt x="4163" y="16187"/>
                  </a:lnTo>
                  <a:lnTo>
                    <a:pt x="5549" y="16187"/>
                  </a:lnTo>
                  <a:lnTo>
                    <a:pt x="5549" y="17575"/>
                  </a:lnTo>
                  <a:lnTo>
                    <a:pt x="8323" y="17575"/>
                  </a:lnTo>
                  <a:lnTo>
                    <a:pt x="8323" y="16187"/>
                  </a:lnTo>
                  <a:lnTo>
                    <a:pt x="9711" y="16187"/>
                  </a:lnTo>
                  <a:lnTo>
                    <a:pt x="9711" y="14800"/>
                  </a:lnTo>
                  <a:lnTo>
                    <a:pt x="11562" y="14800"/>
                  </a:lnTo>
                  <a:lnTo>
                    <a:pt x="11562" y="16187"/>
                  </a:lnTo>
                  <a:lnTo>
                    <a:pt x="12948" y="16187"/>
                  </a:lnTo>
                  <a:lnTo>
                    <a:pt x="12948" y="17575"/>
                  </a:lnTo>
                  <a:lnTo>
                    <a:pt x="15722" y="17575"/>
                  </a:lnTo>
                  <a:lnTo>
                    <a:pt x="15722" y="16187"/>
                  </a:lnTo>
                  <a:lnTo>
                    <a:pt x="17110" y="16187"/>
                  </a:lnTo>
                  <a:lnTo>
                    <a:pt x="17110" y="13412"/>
                  </a:lnTo>
                  <a:lnTo>
                    <a:pt x="17110" y="1389"/>
                  </a:lnTo>
                  <a:lnTo>
                    <a:pt x="171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54"/>
            <p:cNvSpPr/>
            <p:nvPr/>
          </p:nvSpPr>
          <p:spPr>
            <a:xfrm>
              <a:off x="6849050" y="4147150"/>
              <a:ext cx="427775" cy="92525"/>
            </a:xfrm>
            <a:custGeom>
              <a:rect b="b" l="l" r="r" t="t"/>
              <a:pathLst>
                <a:path extrusionOk="0" h="3701" w="17111">
                  <a:moveTo>
                    <a:pt x="0" y="1"/>
                  </a:moveTo>
                  <a:lnTo>
                    <a:pt x="0" y="2775"/>
                  </a:lnTo>
                  <a:lnTo>
                    <a:pt x="0" y="3701"/>
                  </a:lnTo>
                  <a:lnTo>
                    <a:pt x="2775" y="3701"/>
                  </a:lnTo>
                  <a:lnTo>
                    <a:pt x="2775" y="2775"/>
                  </a:lnTo>
                  <a:lnTo>
                    <a:pt x="17110" y="2775"/>
                  </a:lnTo>
                  <a:lnTo>
                    <a:pt x="171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54"/>
            <p:cNvSpPr/>
            <p:nvPr/>
          </p:nvSpPr>
          <p:spPr>
            <a:xfrm>
              <a:off x="6849050" y="4274325"/>
              <a:ext cx="69375" cy="69375"/>
            </a:xfrm>
            <a:custGeom>
              <a:rect b="b" l="l" r="r" t="t"/>
              <a:pathLst>
                <a:path extrusionOk="0" h="2775" w="2775">
                  <a:moveTo>
                    <a:pt x="0" y="0"/>
                  </a:moveTo>
                  <a:lnTo>
                    <a:pt x="0" y="1388"/>
                  </a:lnTo>
                  <a:lnTo>
                    <a:pt x="1387" y="1388"/>
                  </a:lnTo>
                  <a:lnTo>
                    <a:pt x="1387" y="2775"/>
                  </a:lnTo>
                  <a:lnTo>
                    <a:pt x="2775" y="2775"/>
                  </a:lnTo>
                  <a:lnTo>
                    <a:pt x="2775" y="1388"/>
                  </a:lnTo>
                  <a:lnTo>
                    <a:pt x="27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54"/>
            <p:cNvSpPr/>
            <p:nvPr/>
          </p:nvSpPr>
          <p:spPr>
            <a:xfrm>
              <a:off x="6953100" y="4413050"/>
              <a:ext cx="138750" cy="138775"/>
            </a:xfrm>
            <a:custGeom>
              <a:rect b="b" l="l" r="r" t="t"/>
              <a:pathLst>
                <a:path extrusionOk="0" h="5551" w="5550">
                  <a:moveTo>
                    <a:pt x="1387" y="0"/>
                  </a:moveTo>
                  <a:lnTo>
                    <a:pt x="1387" y="1388"/>
                  </a:lnTo>
                  <a:lnTo>
                    <a:pt x="1" y="1388"/>
                  </a:lnTo>
                  <a:lnTo>
                    <a:pt x="1" y="4163"/>
                  </a:lnTo>
                  <a:lnTo>
                    <a:pt x="1387" y="4163"/>
                  </a:lnTo>
                  <a:lnTo>
                    <a:pt x="1387" y="5551"/>
                  </a:lnTo>
                  <a:lnTo>
                    <a:pt x="4161" y="5551"/>
                  </a:lnTo>
                  <a:lnTo>
                    <a:pt x="4161" y="4163"/>
                  </a:lnTo>
                  <a:lnTo>
                    <a:pt x="5549" y="4163"/>
                  </a:lnTo>
                  <a:lnTo>
                    <a:pt x="5549" y="1388"/>
                  </a:lnTo>
                  <a:lnTo>
                    <a:pt x="4161" y="1388"/>
                  </a:lnTo>
                  <a:lnTo>
                    <a:pt x="41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54"/>
            <p:cNvSpPr/>
            <p:nvPr/>
          </p:nvSpPr>
          <p:spPr>
            <a:xfrm>
              <a:off x="7138075" y="4413050"/>
              <a:ext cx="138750" cy="138775"/>
            </a:xfrm>
            <a:custGeom>
              <a:rect b="b" l="l" r="r" t="t"/>
              <a:pathLst>
                <a:path extrusionOk="0" h="5551" w="5550">
                  <a:moveTo>
                    <a:pt x="1387" y="0"/>
                  </a:moveTo>
                  <a:lnTo>
                    <a:pt x="1387" y="1388"/>
                  </a:lnTo>
                  <a:lnTo>
                    <a:pt x="1" y="1388"/>
                  </a:lnTo>
                  <a:lnTo>
                    <a:pt x="1" y="4163"/>
                  </a:lnTo>
                  <a:lnTo>
                    <a:pt x="1387" y="4163"/>
                  </a:lnTo>
                  <a:lnTo>
                    <a:pt x="1387" y="5551"/>
                  </a:lnTo>
                  <a:lnTo>
                    <a:pt x="4161" y="5551"/>
                  </a:lnTo>
                  <a:lnTo>
                    <a:pt x="4161" y="4163"/>
                  </a:lnTo>
                  <a:lnTo>
                    <a:pt x="5549" y="4163"/>
                  </a:lnTo>
                  <a:lnTo>
                    <a:pt x="5549" y="1388"/>
                  </a:lnTo>
                  <a:lnTo>
                    <a:pt x="4161" y="1388"/>
                  </a:lnTo>
                  <a:lnTo>
                    <a:pt x="41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54"/>
            <p:cNvSpPr/>
            <p:nvPr/>
          </p:nvSpPr>
          <p:spPr>
            <a:xfrm>
              <a:off x="6953100" y="4413050"/>
              <a:ext cx="104050" cy="104075"/>
            </a:xfrm>
            <a:custGeom>
              <a:rect b="b" l="l" r="r" t="t"/>
              <a:pathLst>
                <a:path extrusionOk="0" h="4163" w="4162">
                  <a:moveTo>
                    <a:pt x="1" y="0"/>
                  </a:moveTo>
                  <a:lnTo>
                    <a:pt x="1" y="1388"/>
                  </a:lnTo>
                  <a:lnTo>
                    <a:pt x="1" y="4163"/>
                  </a:lnTo>
                  <a:lnTo>
                    <a:pt x="1387" y="4163"/>
                  </a:lnTo>
                  <a:lnTo>
                    <a:pt x="1387" y="1388"/>
                  </a:lnTo>
                  <a:lnTo>
                    <a:pt x="4161" y="1388"/>
                  </a:lnTo>
                  <a:lnTo>
                    <a:pt x="4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54"/>
            <p:cNvSpPr/>
            <p:nvPr/>
          </p:nvSpPr>
          <p:spPr>
            <a:xfrm>
              <a:off x="6987775" y="4517100"/>
              <a:ext cx="69375" cy="34725"/>
            </a:xfrm>
            <a:custGeom>
              <a:rect b="b" l="l" r="r" t="t"/>
              <a:pathLst>
                <a:path extrusionOk="0" h="1389" w="2775">
                  <a:moveTo>
                    <a:pt x="0" y="1"/>
                  </a:moveTo>
                  <a:lnTo>
                    <a:pt x="0" y="1389"/>
                  </a:lnTo>
                  <a:lnTo>
                    <a:pt x="2774" y="1389"/>
                  </a:lnTo>
                  <a:lnTo>
                    <a:pt x="27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54"/>
            <p:cNvSpPr/>
            <p:nvPr/>
          </p:nvSpPr>
          <p:spPr>
            <a:xfrm>
              <a:off x="7057125" y="4447750"/>
              <a:ext cx="115625" cy="69375"/>
            </a:xfrm>
            <a:custGeom>
              <a:rect b="b" l="l" r="r" t="t"/>
              <a:pathLst>
                <a:path extrusionOk="0" h="2775" w="4625">
                  <a:moveTo>
                    <a:pt x="0" y="0"/>
                  </a:moveTo>
                  <a:lnTo>
                    <a:pt x="0" y="2775"/>
                  </a:lnTo>
                  <a:lnTo>
                    <a:pt x="1388" y="2775"/>
                  </a:lnTo>
                  <a:lnTo>
                    <a:pt x="1388" y="1388"/>
                  </a:lnTo>
                  <a:lnTo>
                    <a:pt x="3239" y="1388"/>
                  </a:lnTo>
                  <a:lnTo>
                    <a:pt x="3239" y="2775"/>
                  </a:lnTo>
                  <a:lnTo>
                    <a:pt x="4625" y="2775"/>
                  </a:lnTo>
                  <a:lnTo>
                    <a:pt x="46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54"/>
            <p:cNvSpPr/>
            <p:nvPr/>
          </p:nvSpPr>
          <p:spPr>
            <a:xfrm>
              <a:off x="7172750" y="4517100"/>
              <a:ext cx="69375" cy="34725"/>
            </a:xfrm>
            <a:custGeom>
              <a:rect b="b" l="l" r="r" t="t"/>
              <a:pathLst>
                <a:path extrusionOk="0" h="1389" w="2775">
                  <a:moveTo>
                    <a:pt x="0" y="1"/>
                  </a:moveTo>
                  <a:lnTo>
                    <a:pt x="0" y="1389"/>
                  </a:lnTo>
                  <a:lnTo>
                    <a:pt x="2774" y="1389"/>
                  </a:lnTo>
                  <a:lnTo>
                    <a:pt x="27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54"/>
            <p:cNvSpPr/>
            <p:nvPr/>
          </p:nvSpPr>
          <p:spPr>
            <a:xfrm>
              <a:off x="7276800" y="4077800"/>
              <a:ext cx="34725" cy="34675"/>
            </a:xfrm>
            <a:custGeom>
              <a:rect b="b" l="l" r="r" t="t"/>
              <a:pathLst>
                <a:path extrusionOk="0" h="1387" w="1389">
                  <a:moveTo>
                    <a:pt x="0" y="0"/>
                  </a:moveTo>
                  <a:lnTo>
                    <a:pt x="0" y="1387"/>
                  </a:lnTo>
                  <a:lnTo>
                    <a:pt x="1388" y="1387"/>
                  </a:lnTo>
                  <a:lnTo>
                    <a:pt x="13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54"/>
            <p:cNvSpPr/>
            <p:nvPr/>
          </p:nvSpPr>
          <p:spPr>
            <a:xfrm>
              <a:off x="6849050" y="4112450"/>
              <a:ext cx="427775" cy="404675"/>
            </a:xfrm>
            <a:custGeom>
              <a:rect b="b" l="l" r="r" t="t"/>
              <a:pathLst>
                <a:path extrusionOk="0" h="16187" w="17111">
                  <a:moveTo>
                    <a:pt x="15722" y="1"/>
                  </a:moveTo>
                  <a:lnTo>
                    <a:pt x="15722" y="1389"/>
                  </a:lnTo>
                  <a:lnTo>
                    <a:pt x="0" y="1389"/>
                  </a:lnTo>
                  <a:lnTo>
                    <a:pt x="0" y="2777"/>
                  </a:lnTo>
                  <a:lnTo>
                    <a:pt x="0" y="7863"/>
                  </a:lnTo>
                  <a:lnTo>
                    <a:pt x="1387" y="7863"/>
                  </a:lnTo>
                  <a:lnTo>
                    <a:pt x="1387" y="2777"/>
                  </a:lnTo>
                  <a:lnTo>
                    <a:pt x="15722" y="2777"/>
                  </a:lnTo>
                  <a:lnTo>
                    <a:pt x="15722" y="12024"/>
                  </a:lnTo>
                  <a:lnTo>
                    <a:pt x="12948" y="12024"/>
                  </a:lnTo>
                  <a:lnTo>
                    <a:pt x="12948" y="13412"/>
                  </a:lnTo>
                  <a:lnTo>
                    <a:pt x="15722" y="13412"/>
                  </a:lnTo>
                  <a:lnTo>
                    <a:pt x="15722" y="16187"/>
                  </a:lnTo>
                  <a:lnTo>
                    <a:pt x="17110" y="16187"/>
                  </a:lnTo>
                  <a:lnTo>
                    <a:pt x="17110" y="13412"/>
                  </a:lnTo>
                  <a:lnTo>
                    <a:pt x="17110" y="1389"/>
                  </a:lnTo>
                  <a:lnTo>
                    <a:pt x="171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54"/>
            <p:cNvSpPr/>
            <p:nvPr/>
          </p:nvSpPr>
          <p:spPr>
            <a:xfrm>
              <a:off x="7311450" y="4043100"/>
              <a:ext cx="69425" cy="34725"/>
            </a:xfrm>
            <a:custGeom>
              <a:rect b="b" l="l" r="r" t="t"/>
              <a:pathLst>
                <a:path extrusionOk="0" h="1389" w="2777">
                  <a:moveTo>
                    <a:pt x="1" y="0"/>
                  </a:moveTo>
                  <a:lnTo>
                    <a:pt x="1" y="1388"/>
                  </a:lnTo>
                  <a:lnTo>
                    <a:pt x="2777" y="1388"/>
                  </a:lnTo>
                  <a:lnTo>
                    <a:pt x="27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54"/>
            <p:cNvSpPr/>
            <p:nvPr/>
          </p:nvSpPr>
          <p:spPr>
            <a:xfrm>
              <a:off x="6918400" y="4378375"/>
              <a:ext cx="34725" cy="34725"/>
            </a:xfrm>
            <a:custGeom>
              <a:rect b="b" l="l" r="r" t="t"/>
              <a:pathLst>
                <a:path extrusionOk="0" h="1389" w="1389">
                  <a:moveTo>
                    <a:pt x="1" y="1"/>
                  </a:moveTo>
                  <a:lnTo>
                    <a:pt x="1" y="1389"/>
                  </a:lnTo>
                  <a:lnTo>
                    <a:pt x="1389" y="1389"/>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54"/>
            <p:cNvSpPr/>
            <p:nvPr/>
          </p:nvSpPr>
          <p:spPr>
            <a:xfrm>
              <a:off x="6883700" y="4309025"/>
              <a:ext cx="34725" cy="69375"/>
            </a:xfrm>
            <a:custGeom>
              <a:rect b="b" l="l" r="r" t="t"/>
              <a:pathLst>
                <a:path extrusionOk="0" h="2775" w="1389">
                  <a:moveTo>
                    <a:pt x="1" y="0"/>
                  </a:moveTo>
                  <a:lnTo>
                    <a:pt x="1" y="2775"/>
                  </a:lnTo>
                  <a:lnTo>
                    <a:pt x="1389" y="2775"/>
                  </a:lnTo>
                  <a:lnTo>
                    <a:pt x="13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8" name="Shape 11008"/>
        <p:cNvGrpSpPr/>
        <p:nvPr/>
      </p:nvGrpSpPr>
      <p:grpSpPr>
        <a:xfrm>
          <a:off x="0" y="0"/>
          <a:ext cx="0" cy="0"/>
          <a:chOff x="0" y="0"/>
          <a:chExt cx="0" cy="0"/>
        </a:xfrm>
      </p:grpSpPr>
      <p:sp>
        <p:nvSpPr>
          <p:cNvPr id="11009" name="Google Shape;11009;p55"/>
          <p:cNvSpPr txBox="1"/>
          <p:nvPr>
            <p:ph type="title"/>
          </p:nvPr>
        </p:nvSpPr>
        <p:spPr>
          <a:xfrm>
            <a:off x="311700" y="47910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Most Popular Game </a:t>
            </a:r>
            <a:endParaRPr/>
          </a:p>
          <a:p>
            <a:pPr indent="0" lvl="0" marL="0" rtl="0" algn="ctr">
              <a:spcBef>
                <a:spcPts val="0"/>
              </a:spcBef>
              <a:spcAft>
                <a:spcPts val="0"/>
              </a:spcAft>
              <a:buNone/>
            </a:pPr>
            <a:r>
              <a:rPr lang="en"/>
              <a:t>Pillars in RPG’s</a:t>
            </a:r>
            <a:endParaRPr/>
          </a:p>
        </p:txBody>
      </p:sp>
      <p:pic>
        <p:nvPicPr>
          <p:cNvPr id="11010" name="Google Shape;11010;p55" title="Gráfico">
            <a:hlinkClick r:id="rId3"/>
          </p:cNvPr>
          <p:cNvPicPr preferRelativeResize="0"/>
          <p:nvPr/>
        </p:nvPicPr>
        <p:blipFill rotWithShape="1">
          <a:blip r:embed="rId4">
            <a:alphaModFix/>
          </a:blip>
          <a:srcRect b="0" l="19582" r="20534" t="0"/>
          <a:stretch/>
        </p:blipFill>
        <p:spPr>
          <a:xfrm>
            <a:off x="945062" y="1135275"/>
            <a:ext cx="2631225" cy="2716835"/>
          </a:xfrm>
          <a:prstGeom prst="rect">
            <a:avLst/>
          </a:prstGeom>
          <a:noFill/>
          <a:ln>
            <a:noFill/>
          </a:ln>
        </p:spPr>
      </p:pic>
      <p:sp>
        <p:nvSpPr>
          <p:cNvPr id="11011" name="Google Shape;11011;p55"/>
          <p:cNvSpPr txBox="1"/>
          <p:nvPr>
            <p:ph idx="4294967295" type="title"/>
          </p:nvPr>
        </p:nvSpPr>
        <p:spPr>
          <a:xfrm flipH="1">
            <a:off x="2168455" y="1327152"/>
            <a:ext cx="1322100" cy="124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6"/>
                </a:solidFill>
                <a:latin typeface="Orbitron"/>
                <a:ea typeface="Orbitron"/>
                <a:cs typeface="Orbitron"/>
                <a:sym typeface="Orbitron"/>
              </a:rPr>
              <a:t>23%</a:t>
            </a:r>
            <a:endParaRPr b="1" sz="2300">
              <a:solidFill>
                <a:schemeClr val="accent6"/>
              </a:solidFill>
              <a:latin typeface="Orbitron"/>
              <a:ea typeface="Orbitron"/>
              <a:cs typeface="Orbitron"/>
              <a:sym typeface="Orbitron"/>
            </a:endParaRPr>
          </a:p>
        </p:txBody>
      </p:sp>
      <p:sp>
        <p:nvSpPr>
          <p:cNvPr id="11012" name="Google Shape;11012;p55"/>
          <p:cNvSpPr txBox="1"/>
          <p:nvPr>
            <p:ph idx="4294967295" type="title"/>
          </p:nvPr>
        </p:nvSpPr>
        <p:spPr>
          <a:xfrm flipH="1">
            <a:off x="1060380" y="1936802"/>
            <a:ext cx="1222500" cy="9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6"/>
                </a:solidFill>
                <a:latin typeface="Orbitron"/>
                <a:ea typeface="Orbitron"/>
                <a:cs typeface="Orbitron"/>
                <a:sym typeface="Orbitron"/>
              </a:rPr>
              <a:t>42%</a:t>
            </a:r>
            <a:endParaRPr b="1" sz="2300">
              <a:solidFill>
                <a:schemeClr val="accent6"/>
              </a:solidFill>
              <a:latin typeface="Orbitron"/>
              <a:ea typeface="Orbitron"/>
              <a:cs typeface="Orbitron"/>
              <a:sym typeface="Orbitron"/>
            </a:endParaRPr>
          </a:p>
        </p:txBody>
      </p:sp>
      <p:sp>
        <p:nvSpPr>
          <p:cNvPr id="11013" name="Google Shape;11013;p55"/>
          <p:cNvSpPr txBox="1"/>
          <p:nvPr>
            <p:ph idx="4294967295" type="title"/>
          </p:nvPr>
        </p:nvSpPr>
        <p:spPr>
          <a:xfrm flipH="1">
            <a:off x="1948880" y="2522200"/>
            <a:ext cx="1055400" cy="114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6"/>
                </a:solidFill>
                <a:latin typeface="Orbitron"/>
                <a:ea typeface="Orbitron"/>
                <a:cs typeface="Orbitron"/>
                <a:sym typeface="Orbitron"/>
              </a:rPr>
              <a:t>35</a:t>
            </a:r>
            <a:r>
              <a:rPr b="1" lang="en" sz="2300">
                <a:solidFill>
                  <a:schemeClr val="accent6"/>
                </a:solidFill>
                <a:latin typeface="Orbitron"/>
                <a:ea typeface="Orbitron"/>
                <a:cs typeface="Orbitron"/>
                <a:sym typeface="Orbitron"/>
              </a:rPr>
              <a:t>%</a:t>
            </a:r>
            <a:endParaRPr b="1" sz="2300">
              <a:solidFill>
                <a:schemeClr val="accent6"/>
              </a:solidFill>
              <a:latin typeface="Orbitron"/>
              <a:ea typeface="Orbitron"/>
              <a:cs typeface="Orbitron"/>
              <a:sym typeface="Orbitron"/>
            </a:endParaRPr>
          </a:p>
        </p:txBody>
      </p:sp>
      <p:sp>
        <p:nvSpPr>
          <p:cNvPr id="11014" name="Google Shape;11014;p55"/>
          <p:cNvSpPr txBox="1"/>
          <p:nvPr/>
        </p:nvSpPr>
        <p:spPr>
          <a:xfrm flipH="1">
            <a:off x="96287" y="3756600"/>
            <a:ext cx="4325400" cy="72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500">
                <a:solidFill>
                  <a:schemeClr val="accent1"/>
                </a:solidFill>
                <a:latin typeface="Advent Pro"/>
                <a:ea typeface="Advent Pro"/>
                <a:cs typeface="Advent Pro"/>
                <a:sym typeface="Advent Pro"/>
              </a:rPr>
              <a:t>Chance of feature being main pillar in RPG Genre Title </a:t>
            </a:r>
            <a:endParaRPr sz="1500">
              <a:solidFill>
                <a:schemeClr val="accent1"/>
              </a:solidFill>
              <a:latin typeface="Advent Pro"/>
              <a:ea typeface="Advent Pro"/>
              <a:cs typeface="Advent Pro"/>
              <a:sym typeface="Advent Pro"/>
            </a:endParaRPr>
          </a:p>
        </p:txBody>
      </p:sp>
      <p:sp>
        <p:nvSpPr>
          <p:cNvPr id="11015" name="Google Shape;11015;p55"/>
          <p:cNvSpPr txBox="1"/>
          <p:nvPr>
            <p:ph idx="4294967295" type="subTitle"/>
          </p:nvPr>
        </p:nvSpPr>
        <p:spPr>
          <a:xfrm flipH="1">
            <a:off x="4592022" y="1577775"/>
            <a:ext cx="1494900" cy="59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PvP or Player vs game challenges </a:t>
            </a:r>
            <a:endParaRPr sz="1600"/>
          </a:p>
        </p:txBody>
      </p:sp>
      <p:sp>
        <p:nvSpPr>
          <p:cNvPr id="11016" name="Google Shape;11016;p55"/>
          <p:cNvSpPr txBox="1"/>
          <p:nvPr>
            <p:ph idx="4294967295" type="subTitle"/>
          </p:nvPr>
        </p:nvSpPr>
        <p:spPr>
          <a:xfrm flipH="1">
            <a:off x="4591975" y="1327150"/>
            <a:ext cx="23739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rbitron"/>
                <a:ea typeface="Orbitron"/>
                <a:cs typeface="Orbitron"/>
                <a:sym typeface="Orbitron"/>
              </a:rPr>
              <a:t>Combat</a:t>
            </a:r>
            <a:endParaRPr b="1" sz="1800">
              <a:latin typeface="Orbitron"/>
              <a:ea typeface="Orbitron"/>
              <a:cs typeface="Orbitron"/>
              <a:sym typeface="Orbitron"/>
            </a:endParaRPr>
          </a:p>
        </p:txBody>
      </p:sp>
      <p:sp>
        <p:nvSpPr>
          <p:cNvPr id="11017" name="Google Shape;11017;p55"/>
          <p:cNvSpPr txBox="1"/>
          <p:nvPr>
            <p:ph idx="4294967295" type="subTitle"/>
          </p:nvPr>
        </p:nvSpPr>
        <p:spPr>
          <a:xfrm flipH="1">
            <a:off x="4591975" y="2755225"/>
            <a:ext cx="1680600" cy="59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Items and Abilities being amassed during the game</a:t>
            </a:r>
            <a:endParaRPr sz="1600"/>
          </a:p>
        </p:txBody>
      </p:sp>
      <p:sp>
        <p:nvSpPr>
          <p:cNvPr id="11018" name="Google Shape;11018;p55"/>
          <p:cNvSpPr txBox="1"/>
          <p:nvPr>
            <p:ph idx="4294967295" type="subTitle"/>
          </p:nvPr>
        </p:nvSpPr>
        <p:spPr>
          <a:xfrm flipH="1">
            <a:off x="4553250" y="2408250"/>
            <a:ext cx="23739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rbitron"/>
                <a:ea typeface="Orbitron"/>
                <a:cs typeface="Orbitron"/>
                <a:sym typeface="Orbitron"/>
              </a:rPr>
              <a:t>Collection</a:t>
            </a:r>
            <a:endParaRPr b="1" sz="1800">
              <a:latin typeface="Orbitron"/>
              <a:ea typeface="Orbitron"/>
              <a:cs typeface="Orbitron"/>
              <a:sym typeface="Orbitron"/>
            </a:endParaRPr>
          </a:p>
        </p:txBody>
      </p:sp>
      <p:sp>
        <p:nvSpPr>
          <p:cNvPr id="11019" name="Google Shape;11019;p55"/>
          <p:cNvSpPr txBox="1"/>
          <p:nvPr>
            <p:ph idx="4294967295" type="subTitle"/>
          </p:nvPr>
        </p:nvSpPr>
        <p:spPr>
          <a:xfrm flipH="1">
            <a:off x="4591975" y="4038900"/>
            <a:ext cx="1680600" cy="59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Map movement and </a:t>
            </a:r>
            <a:r>
              <a:rPr lang="en" sz="1600"/>
              <a:t>unique</a:t>
            </a:r>
            <a:r>
              <a:rPr lang="en" sz="1600"/>
              <a:t> features to discover</a:t>
            </a:r>
            <a:endParaRPr sz="1600"/>
          </a:p>
        </p:txBody>
      </p:sp>
      <p:sp>
        <p:nvSpPr>
          <p:cNvPr id="11020" name="Google Shape;11020;p55"/>
          <p:cNvSpPr txBox="1"/>
          <p:nvPr>
            <p:ph idx="4294967295" type="subTitle"/>
          </p:nvPr>
        </p:nvSpPr>
        <p:spPr>
          <a:xfrm flipH="1">
            <a:off x="4591975" y="3699150"/>
            <a:ext cx="23739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rbitron"/>
                <a:ea typeface="Orbitron"/>
                <a:cs typeface="Orbitron"/>
                <a:sym typeface="Orbitron"/>
              </a:rPr>
              <a:t>Exploration</a:t>
            </a:r>
            <a:endParaRPr b="1" sz="1800">
              <a:latin typeface="Orbitron"/>
              <a:ea typeface="Orbitron"/>
              <a:cs typeface="Orbitron"/>
              <a:sym typeface="Orbitron"/>
            </a:endParaRPr>
          </a:p>
        </p:txBody>
      </p:sp>
      <p:grpSp>
        <p:nvGrpSpPr>
          <p:cNvPr id="11021" name="Google Shape;11021;p55"/>
          <p:cNvGrpSpPr/>
          <p:nvPr/>
        </p:nvGrpSpPr>
        <p:grpSpPr>
          <a:xfrm rot="-5400000">
            <a:off x="2137596" y="535371"/>
            <a:ext cx="242781" cy="161857"/>
            <a:chOff x="2500050" y="3730175"/>
            <a:chExt cx="2619000" cy="1746025"/>
          </a:xfrm>
        </p:grpSpPr>
        <p:sp>
          <p:nvSpPr>
            <p:cNvPr id="11022" name="Google Shape;11022;p5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5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5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5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6" name="Google Shape;11026;p55"/>
          <p:cNvGrpSpPr/>
          <p:nvPr/>
        </p:nvGrpSpPr>
        <p:grpSpPr>
          <a:xfrm rot="5400000">
            <a:off x="6763621" y="535371"/>
            <a:ext cx="242781" cy="161857"/>
            <a:chOff x="2500050" y="3730175"/>
            <a:chExt cx="2619000" cy="1746025"/>
          </a:xfrm>
        </p:grpSpPr>
        <p:sp>
          <p:nvSpPr>
            <p:cNvPr id="11027" name="Google Shape;11027;p5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5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5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5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1" name="Google Shape;11031;p55"/>
          <p:cNvSpPr/>
          <p:nvPr/>
        </p:nvSpPr>
        <p:spPr>
          <a:xfrm>
            <a:off x="4263450" y="1379200"/>
            <a:ext cx="289800" cy="170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55"/>
          <p:cNvSpPr/>
          <p:nvPr/>
        </p:nvSpPr>
        <p:spPr>
          <a:xfrm>
            <a:off x="4263450" y="2512350"/>
            <a:ext cx="289800" cy="17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55"/>
          <p:cNvSpPr/>
          <p:nvPr/>
        </p:nvSpPr>
        <p:spPr>
          <a:xfrm>
            <a:off x="4263450" y="3751200"/>
            <a:ext cx="289800" cy="170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34" name="Google Shape;11034;p55"/>
          <p:cNvPicPr preferRelativeResize="0"/>
          <p:nvPr/>
        </p:nvPicPr>
        <p:blipFill rotWithShape="1">
          <a:blip r:embed="rId5">
            <a:alphaModFix/>
          </a:blip>
          <a:srcRect b="25916" l="0" r="0" t="-260"/>
          <a:stretch/>
        </p:blipFill>
        <p:spPr>
          <a:xfrm>
            <a:off x="6683825" y="1111250"/>
            <a:ext cx="2152525" cy="1147200"/>
          </a:xfrm>
          <a:prstGeom prst="rect">
            <a:avLst/>
          </a:prstGeom>
          <a:noFill/>
          <a:ln>
            <a:noFill/>
          </a:ln>
        </p:spPr>
      </p:pic>
      <p:pic>
        <p:nvPicPr>
          <p:cNvPr id="11035" name="Google Shape;11035;p55"/>
          <p:cNvPicPr preferRelativeResize="0"/>
          <p:nvPr/>
        </p:nvPicPr>
        <p:blipFill>
          <a:blip r:embed="rId6">
            <a:alphaModFix/>
          </a:blip>
          <a:stretch>
            <a:fillRect/>
          </a:stretch>
        </p:blipFill>
        <p:spPr>
          <a:xfrm>
            <a:off x="6683825" y="2348800"/>
            <a:ext cx="2152535" cy="1242600"/>
          </a:xfrm>
          <a:prstGeom prst="rect">
            <a:avLst/>
          </a:prstGeom>
          <a:noFill/>
          <a:ln>
            <a:noFill/>
          </a:ln>
        </p:spPr>
      </p:pic>
      <p:pic>
        <p:nvPicPr>
          <p:cNvPr id="11036" name="Google Shape;11036;p55"/>
          <p:cNvPicPr preferRelativeResize="0"/>
          <p:nvPr/>
        </p:nvPicPr>
        <p:blipFill>
          <a:blip r:embed="rId7">
            <a:alphaModFix/>
          </a:blip>
          <a:stretch>
            <a:fillRect/>
          </a:stretch>
        </p:blipFill>
        <p:spPr>
          <a:xfrm>
            <a:off x="6683825" y="3699150"/>
            <a:ext cx="2152525" cy="12108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0" name="Shape 11040"/>
        <p:cNvGrpSpPr/>
        <p:nvPr/>
      </p:nvGrpSpPr>
      <p:grpSpPr>
        <a:xfrm>
          <a:off x="0" y="0"/>
          <a:ext cx="0" cy="0"/>
          <a:chOff x="0" y="0"/>
          <a:chExt cx="0" cy="0"/>
        </a:xfrm>
      </p:grpSpPr>
      <p:sp>
        <p:nvSpPr>
          <p:cNvPr id="11041" name="Google Shape;11041;p56"/>
          <p:cNvSpPr txBox="1"/>
          <p:nvPr>
            <p:ph idx="2" type="title"/>
          </p:nvPr>
        </p:nvSpPr>
        <p:spPr>
          <a:xfrm>
            <a:off x="311700" y="1106125"/>
            <a:ext cx="8520600" cy="7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042" name="Google Shape;11042;p56"/>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Industry Game Examples</a:t>
            </a:r>
            <a:endParaRPr/>
          </a:p>
        </p:txBody>
      </p:sp>
      <p:sp>
        <p:nvSpPr>
          <p:cNvPr id="11043" name="Google Shape;11043;p56"/>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 few case studies to explore</a:t>
            </a:r>
            <a:endParaRPr>
              <a:solidFill>
                <a:schemeClr val="lt1"/>
              </a:solidFill>
            </a:endParaRPr>
          </a:p>
          <a:p>
            <a:pPr indent="0" lvl="0" marL="0" rtl="0" algn="ctr">
              <a:spcBef>
                <a:spcPts val="0"/>
              </a:spcBef>
              <a:spcAft>
                <a:spcPts val="0"/>
              </a:spcAft>
              <a:buClr>
                <a:schemeClr val="dk1"/>
              </a:buClr>
              <a:buSzPts val="1100"/>
              <a:buFont typeface="Arial"/>
              <a:buNone/>
            </a:pPr>
            <a:r>
              <a:t/>
            </a:r>
            <a:endParaRPr>
              <a:solidFill>
                <a:schemeClr val="lt1"/>
              </a:solidFill>
            </a:endParaRPr>
          </a:p>
          <a:p>
            <a:pPr indent="0" lvl="0" marL="0" rtl="0" algn="ctr">
              <a:spcBef>
                <a:spcPts val="0"/>
              </a:spcBef>
              <a:spcAft>
                <a:spcPts val="0"/>
              </a:spcAft>
              <a:buNone/>
            </a:pPr>
            <a:r>
              <a:t/>
            </a:r>
            <a:endParaRPr/>
          </a:p>
        </p:txBody>
      </p:sp>
      <p:grpSp>
        <p:nvGrpSpPr>
          <p:cNvPr id="11044" name="Google Shape;11044;p56"/>
          <p:cNvGrpSpPr/>
          <p:nvPr/>
        </p:nvGrpSpPr>
        <p:grpSpPr>
          <a:xfrm>
            <a:off x="8029241" y="154008"/>
            <a:ext cx="264001" cy="226285"/>
            <a:chOff x="753950" y="238125"/>
            <a:chExt cx="6111125" cy="5238075"/>
          </a:xfrm>
        </p:grpSpPr>
        <p:sp>
          <p:nvSpPr>
            <p:cNvPr id="11045" name="Google Shape;11045;p56"/>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56"/>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56"/>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56"/>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56"/>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56"/>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56"/>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56"/>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56"/>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56"/>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56"/>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56"/>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56"/>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56"/>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56"/>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56"/>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56"/>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56"/>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56"/>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56"/>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56"/>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56"/>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56"/>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5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5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5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5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2" name="Google Shape;11072;p56"/>
          <p:cNvGrpSpPr/>
          <p:nvPr/>
        </p:nvGrpSpPr>
        <p:grpSpPr>
          <a:xfrm>
            <a:off x="8365321" y="154008"/>
            <a:ext cx="264001" cy="226285"/>
            <a:chOff x="753950" y="238125"/>
            <a:chExt cx="6111125" cy="5238075"/>
          </a:xfrm>
        </p:grpSpPr>
        <p:sp>
          <p:nvSpPr>
            <p:cNvPr id="11073" name="Google Shape;11073;p56"/>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56"/>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56"/>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56"/>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56"/>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56"/>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56"/>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56"/>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56"/>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56"/>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56"/>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56"/>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56"/>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56"/>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56"/>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56"/>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56"/>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56"/>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56"/>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56"/>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56"/>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56"/>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56"/>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5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5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5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5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0" name="Google Shape;11100;p56"/>
          <p:cNvGrpSpPr/>
          <p:nvPr/>
        </p:nvGrpSpPr>
        <p:grpSpPr>
          <a:xfrm>
            <a:off x="8701401" y="154008"/>
            <a:ext cx="264001" cy="226285"/>
            <a:chOff x="753950" y="238125"/>
            <a:chExt cx="6111125" cy="5238075"/>
          </a:xfrm>
        </p:grpSpPr>
        <p:sp>
          <p:nvSpPr>
            <p:cNvPr id="11101" name="Google Shape;11101;p56"/>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56"/>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56"/>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56"/>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56"/>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56"/>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56"/>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56"/>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56"/>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56"/>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56"/>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56"/>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56"/>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56"/>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56"/>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56"/>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56"/>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56"/>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56"/>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56"/>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56"/>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56"/>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56"/>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5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5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5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5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28" name="Google Shape;11128;p56">
            <a:hlinkClick/>
          </p:cNvPr>
          <p:cNvPicPr preferRelativeResize="0"/>
          <p:nvPr/>
        </p:nvPicPr>
        <p:blipFill>
          <a:blip r:embed="rId3">
            <a:alphaModFix/>
          </a:blip>
          <a:stretch>
            <a:fillRect/>
          </a:stretch>
        </p:blipFill>
        <p:spPr>
          <a:xfrm>
            <a:off x="8691664" y="567377"/>
            <a:ext cx="283464" cy="172844"/>
          </a:xfrm>
          <a:prstGeom prst="rect">
            <a:avLst/>
          </a:prstGeom>
          <a:noFill/>
          <a:ln>
            <a:noFill/>
          </a:ln>
        </p:spPr>
      </p:pic>
      <p:pic>
        <p:nvPicPr>
          <p:cNvPr id="11129" name="Google Shape;11129;p56">
            <a:hlinkClick action="ppaction://hlinksldjump" r:id="rId4"/>
          </p:cNvPr>
          <p:cNvPicPr preferRelativeResize="0"/>
          <p:nvPr/>
        </p:nvPicPr>
        <p:blipFill>
          <a:blip r:embed="rId5">
            <a:alphaModFix/>
          </a:blip>
          <a:stretch>
            <a:fillRect/>
          </a:stretch>
        </p:blipFill>
        <p:spPr>
          <a:xfrm>
            <a:off x="8383025" y="539500"/>
            <a:ext cx="228600" cy="228600"/>
          </a:xfrm>
          <a:prstGeom prst="rect">
            <a:avLst/>
          </a:prstGeom>
          <a:noFill/>
          <a:ln>
            <a:noFill/>
          </a:ln>
        </p:spPr>
      </p:pic>
      <p:pic>
        <p:nvPicPr>
          <p:cNvPr id="11130" name="Google Shape;11130;p56">
            <a:hlinkClick action="ppaction://hlinksldjump" r:id="rId6"/>
          </p:cNvPr>
          <p:cNvPicPr preferRelativeResize="0"/>
          <p:nvPr/>
        </p:nvPicPr>
        <p:blipFill>
          <a:blip r:embed="rId3">
            <a:alphaModFix/>
          </a:blip>
          <a:stretch>
            <a:fillRect/>
          </a:stretch>
        </p:blipFill>
        <p:spPr>
          <a:xfrm flipH="1">
            <a:off x="8029239" y="567377"/>
            <a:ext cx="283464" cy="172844"/>
          </a:xfrm>
          <a:prstGeom prst="rect">
            <a:avLst/>
          </a:prstGeom>
          <a:noFill/>
          <a:ln>
            <a:noFill/>
          </a:ln>
        </p:spPr>
      </p:pic>
      <p:grpSp>
        <p:nvGrpSpPr>
          <p:cNvPr id="11131" name="Google Shape;11131;p56"/>
          <p:cNvGrpSpPr/>
          <p:nvPr/>
        </p:nvGrpSpPr>
        <p:grpSpPr>
          <a:xfrm flipH="1">
            <a:off x="5227082" y="1093596"/>
            <a:ext cx="658383" cy="548638"/>
            <a:chOff x="3860475" y="1240875"/>
            <a:chExt cx="399650" cy="339000"/>
          </a:xfrm>
        </p:grpSpPr>
        <p:sp>
          <p:nvSpPr>
            <p:cNvPr id="11132" name="Google Shape;11132;p56"/>
            <p:cNvSpPr/>
            <p:nvPr/>
          </p:nvSpPr>
          <p:spPr>
            <a:xfrm>
              <a:off x="3860475" y="1240875"/>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56"/>
            <p:cNvSpPr/>
            <p:nvPr/>
          </p:nvSpPr>
          <p:spPr>
            <a:xfrm>
              <a:off x="3891325" y="1271750"/>
              <a:ext cx="30375" cy="30875"/>
            </a:xfrm>
            <a:custGeom>
              <a:rect b="b" l="l" r="r" t="t"/>
              <a:pathLst>
                <a:path extrusionOk="0" h="1235" w="1215">
                  <a:moveTo>
                    <a:pt x="1" y="0"/>
                  </a:moveTo>
                  <a:lnTo>
                    <a:pt x="1" y="1235"/>
                  </a:lnTo>
                  <a:lnTo>
                    <a:pt x="1214" y="1235"/>
                  </a:lnTo>
                  <a:lnTo>
                    <a:pt x="12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56"/>
            <p:cNvSpPr/>
            <p:nvPr/>
          </p:nvSpPr>
          <p:spPr>
            <a:xfrm>
              <a:off x="4198375" y="1271750"/>
              <a:ext cx="30900" cy="30875"/>
            </a:xfrm>
            <a:custGeom>
              <a:rect b="b" l="l" r="r" t="t"/>
              <a:pathLst>
                <a:path extrusionOk="0" h="1235" w="1236">
                  <a:moveTo>
                    <a:pt x="1" y="0"/>
                  </a:moveTo>
                  <a:lnTo>
                    <a:pt x="1" y="1235"/>
                  </a:lnTo>
                  <a:lnTo>
                    <a:pt x="1235" y="1235"/>
                  </a:lnTo>
                  <a:lnTo>
                    <a:pt x="1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56"/>
            <p:cNvSpPr/>
            <p:nvPr/>
          </p:nvSpPr>
          <p:spPr>
            <a:xfrm>
              <a:off x="3922200" y="1302600"/>
              <a:ext cx="30350" cy="30900"/>
            </a:xfrm>
            <a:custGeom>
              <a:rect b="b" l="l" r="r" t="t"/>
              <a:pathLst>
                <a:path extrusionOk="0" h="1236" w="1214">
                  <a:moveTo>
                    <a:pt x="0" y="1"/>
                  </a:moveTo>
                  <a:lnTo>
                    <a:pt x="0" y="1235"/>
                  </a:lnTo>
                  <a:lnTo>
                    <a:pt x="1214" y="1235"/>
                  </a:lnTo>
                  <a:lnTo>
                    <a:pt x="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56"/>
            <p:cNvSpPr/>
            <p:nvPr/>
          </p:nvSpPr>
          <p:spPr>
            <a:xfrm>
              <a:off x="3983400" y="1302600"/>
              <a:ext cx="30875" cy="30900"/>
            </a:xfrm>
            <a:custGeom>
              <a:rect b="b" l="l" r="r" t="t"/>
              <a:pathLst>
                <a:path extrusionOk="0" h="1236" w="1235">
                  <a:moveTo>
                    <a:pt x="0" y="1"/>
                  </a:moveTo>
                  <a:lnTo>
                    <a:pt x="0" y="1235"/>
                  </a:lnTo>
                  <a:lnTo>
                    <a:pt x="1235" y="1235"/>
                  </a:lnTo>
                  <a:lnTo>
                    <a:pt x="12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56"/>
            <p:cNvSpPr/>
            <p:nvPr/>
          </p:nvSpPr>
          <p:spPr>
            <a:xfrm>
              <a:off x="4014250" y="1302600"/>
              <a:ext cx="30375" cy="30900"/>
            </a:xfrm>
            <a:custGeom>
              <a:rect b="b" l="l" r="r" t="t"/>
              <a:pathLst>
                <a:path extrusionOk="0" h="1236" w="1215">
                  <a:moveTo>
                    <a:pt x="1" y="1"/>
                  </a:moveTo>
                  <a:lnTo>
                    <a:pt x="1" y="1235"/>
                  </a:lnTo>
                  <a:lnTo>
                    <a:pt x="1214" y="1235"/>
                  </a:lnTo>
                  <a:lnTo>
                    <a:pt x="1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56"/>
            <p:cNvSpPr/>
            <p:nvPr/>
          </p:nvSpPr>
          <p:spPr>
            <a:xfrm>
              <a:off x="4044600" y="1302600"/>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56"/>
            <p:cNvSpPr/>
            <p:nvPr/>
          </p:nvSpPr>
          <p:spPr>
            <a:xfrm>
              <a:off x="4075450" y="1302600"/>
              <a:ext cx="30900" cy="30900"/>
            </a:xfrm>
            <a:custGeom>
              <a:rect b="b" l="l" r="r" t="t"/>
              <a:pathLst>
                <a:path extrusionOk="0" h="1236" w="1236">
                  <a:moveTo>
                    <a:pt x="1" y="1"/>
                  </a:moveTo>
                  <a:lnTo>
                    <a:pt x="1"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56"/>
            <p:cNvSpPr/>
            <p:nvPr/>
          </p:nvSpPr>
          <p:spPr>
            <a:xfrm>
              <a:off x="4106325" y="1302600"/>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56"/>
            <p:cNvSpPr/>
            <p:nvPr/>
          </p:nvSpPr>
          <p:spPr>
            <a:xfrm>
              <a:off x="4167525" y="1302600"/>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56"/>
            <p:cNvSpPr/>
            <p:nvPr/>
          </p:nvSpPr>
          <p:spPr>
            <a:xfrm>
              <a:off x="3952525" y="1333975"/>
              <a:ext cx="30900" cy="30900"/>
            </a:xfrm>
            <a:custGeom>
              <a:rect b="b" l="l" r="r" t="t"/>
              <a:pathLst>
                <a:path extrusionOk="0" h="1236" w="1236">
                  <a:moveTo>
                    <a:pt x="1" y="1"/>
                  </a:moveTo>
                  <a:lnTo>
                    <a:pt x="1" y="1235"/>
                  </a:lnTo>
                  <a:lnTo>
                    <a:pt x="1235" y="1235"/>
                  </a:lnTo>
                  <a:lnTo>
                    <a:pt x="12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56"/>
            <p:cNvSpPr/>
            <p:nvPr/>
          </p:nvSpPr>
          <p:spPr>
            <a:xfrm>
              <a:off x="3983400" y="1333975"/>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56"/>
            <p:cNvSpPr/>
            <p:nvPr/>
          </p:nvSpPr>
          <p:spPr>
            <a:xfrm>
              <a:off x="4014250" y="1333975"/>
              <a:ext cx="30375" cy="30900"/>
            </a:xfrm>
            <a:custGeom>
              <a:rect b="b" l="l" r="r" t="t"/>
              <a:pathLst>
                <a:path extrusionOk="0" h="1236" w="1215">
                  <a:moveTo>
                    <a:pt x="1" y="1"/>
                  </a:moveTo>
                  <a:lnTo>
                    <a:pt x="1" y="1235"/>
                  </a:lnTo>
                  <a:lnTo>
                    <a:pt x="1214" y="1235"/>
                  </a:lnTo>
                  <a:lnTo>
                    <a:pt x="1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56"/>
            <p:cNvSpPr/>
            <p:nvPr/>
          </p:nvSpPr>
          <p:spPr>
            <a:xfrm>
              <a:off x="4044600" y="1333975"/>
              <a:ext cx="30875" cy="30900"/>
            </a:xfrm>
            <a:custGeom>
              <a:rect b="b" l="l" r="r" t="t"/>
              <a:pathLst>
                <a:path extrusionOk="0" h="1236" w="1235">
                  <a:moveTo>
                    <a:pt x="0" y="1"/>
                  </a:moveTo>
                  <a:lnTo>
                    <a:pt x="0" y="1235"/>
                  </a:lnTo>
                  <a:lnTo>
                    <a:pt x="1235" y="1235"/>
                  </a:lnTo>
                  <a:lnTo>
                    <a:pt x="12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56"/>
            <p:cNvSpPr/>
            <p:nvPr/>
          </p:nvSpPr>
          <p:spPr>
            <a:xfrm>
              <a:off x="4075450" y="1333975"/>
              <a:ext cx="30900" cy="30900"/>
            </a:xfrm>
            <a:custGeom>
              <a:rect b="b" l="l" r="r" t="t"/>
              <a:pathLst>
                <a:path extrusionOk="0" h="1236" w="1236">
                  <a:moveTo>
                    <a:pt x="1" y="1"/>
                  </a:moveTo>
                  <a:lnTo>
                    <a:pt x="1"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56"/>
            <p:cNvSpPr/>
            <p:nvPr/>
          </p:nvSpPr>
          <p:spPr>
            <a:xfrm>
              <a:off x="4106325" y="1333975"/>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56"/>
            <p:cNvSpPr/>
            <p:nvPr/>
          </p:nvSpPr>
          <p:spPr>
            <a:xfrm>
              <a:off x="4137175" y="1333975"/>
              <a:ext cx="30900" cy="30900"/>
            </a:xfrm>
            <a:custGeom>
              <a:rect b="b" l="l" r="r" t="t"/>
              <a:pathLst>
                <a:path extrusionOk="0" h="1236" w="1236">
                  <a:moveTo>
                    <a:pt x="1" y="1"/>
                  </a:moveTo>
                  <a:lnTo>
                    <a:pt x="1"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56"/>
            <p:cNvSpPr/>
            <p:nvPr/>
          </p:nvSpPr>
          <p:spPr>
            <a:xfrm>
              <a:off x="3922200" y="1364850"/>
              <a:ext cx="30350" cy="30875"/>
            </a:xfrm>
            <a:custGeom>
              <a:rect b="b" l="l" r="r" t="t"/>
              <a:pathLst>
                <a:path extrusionOk="0" h="1235" w="1214">
                  <a:moveTo>
                    <a:pt x="0" y="0"/>
                  </a:moveTo>
                  <a:lnTo>
                    <a:pt x="0" y="1235"/>
                  </a:lnTo>
                  <a:lnTo>
                    <a:pt x="1214" y="1235"/>
                  </a:lnTo>
                  <a:lnTo>
                    <a:pt x="12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56"/>
            <p:cNvSpPr/>
            <p:nvPr/>
          </p:nvSpPr>
          <p:spPr>
            <a:xfrm>
              <a:off x="3952525" y="1364850"/>
              <a:ext cx="30900" cy="30875"/>
            </a:xfrm>
            <a:custGeom>
              <a:rect b="b" l="l" r="r" t="t"/>
              <a:pathLst>
                <a:path extrusionOk="0" h="1235" w="1236">
                  <a:moveTo>
                    <a:pt x="1" y="0"/>
                  </a:moveTo>
                  <a:lnTo>
                    <a:pt x="1"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56"/>
            <p:cNvSpPr/>
            <p:nvPr/>
          </p:nvSpPr>
          <p:spPr>
            <a:xfrm>
              <a:off x="3983400" y="1364850"/>
              <a:ext cx="30875" cy="30875"/>
            </a:xfrm>
            <a:custGeom>
              <a:rect b="b" l="l" r="r" t="t"/>
              <a:pathLst>
                <a:path extrusionOk="0" h="1235" w="1235">
                  <a:moveTo>
                    <a:pt x="0" y="0"/>
                  </a:moveTo>
                  <a:lnTo>
                    <a:pt x="0"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56"/>
            <p:cNvSpPr/>
            <p:nvPr/>
          </p:nvSpPr>
          <p:spPr>
            <a:xfrm>
              <a:off x="4014250" y="1364850"/>
              <a:ext cx="30375" cy="30875"/>
            </a:xfrm>
            <a:custGeom>
              <a:rect b="b" l="l" r="r" t="t"/>
              <a:pathLst>
                <a:path extrusionOk="0" h="1235" w="1215">
                  <a:moveTo>
                    <a:pt x="1" y="0"/>
                  </a:moveTo>
                  <a:lnTo>
                    <a:pt x="1" y="1235"/>
                  </a:lnTo>
                  <a:lnTo>
                    <a:pt x="1214" y="1235"/>
                  </a:lnTo>
                  <a:lnTo>
                    <a:pt x="12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56"/>
            <p:cNvSpPr/>
            <p:nvPr/>
          </p:nvSpPr>
          <p:spPr>
            <a:xfrm>
              <a:off x="4044600" y="1364850"/>
              <a:ext cx="30875" cy="30875"/>
            </a:xfrm>
            <a:custGeom>
              <a:rect b="b" l="l" r="r" t="t"/>
              <a:pathLst>
                <a:path extrusionOk="0" h="1235" w="1235">
                  <a:moveTo>
                    <a:pt x="0" y="0"/>
                  </a:moveTo>
                  <a:lnTo>
                    <a:pt x="0" y="1235"/>
                  </a:lnTo>
                  <a:lnTo>
                    <a:pt x="1235" y="1235"/>
                  </a:lnTo>
                  <a:lnTo>
                    <a:pt x="1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56"/>
            <p:cNvSpPr/>
            <p:nvPr/>
          </p:nvSpPr>
          <p:spPr>
            <a:xfrm>
              <a:off x="4075450" y="1364850"/>
              <a:ext cx="30900" cy="30875"/>
            </a:xfrm>
            <a:custGeom>
              <a:rect b="b" l="l" r="r" t="t"/>
              <a:pathLst>
                <a:path extrusionOk="0" h="1235" w="1236">
                  <a:moveTo>
                    <a:pt x="1" y="0"/>
                  </a:moveTo>
                  <a:lnTo>
                    <a:pt x="1"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56"/>
            <p:cNvSpPr/>
            <p:nvPr/>
          </p:nvSpPr>
          <p:spPr>
            <a:xfrm>
              <a:off x="4106325" y="1364850"/>
              <a:ext cx="30875" cy="30875"/>
            </a:xfrm>
            <a:custGeom>
              <a:rect b="b" l="l" r="r" t="t"/>
              <a:pathLst>
                <a:path extrusionOk="0" h="1235" w="1235">
                  <a:moveTo>
                    <a:pt x="0" y="0"/>
                  </a:moveTo>
                  <a:lnTo>
                    <a:pt x="0"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56"/>
            <p:cNvSpPr/>
            <p:nvPr/>
          </p:nvSpPr>
          <p:spPr>
            <a:xfrm>
              <a:off x="4137175" y="1364850"/>
              <a:ext cx="30900" cy="30875"/>
            </a:xfrm>
            <a:custGeom>
              <a:rect b="b" l="l" r="r" t="t"/>
              <a:pathLst>
                <a:path extrusionOk="0" h="1235" w="1236">
                  <a:moveTo>
                    <a:pt x="1" y="0"/>
                  </a:moveTo>
                  <a:lnTo>
                    <a:pt x="1"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56"/>
            <p:cNvSpPr/>
            <p:nvPr/>
          </p:nvSpPr>
          <p:spPr>
            <a:xfrm>
              <a:off x="4167525" y="1364850"/>
              <a:ext cx="30875" cy="30875"/>
            </a:xfrm>
            <a:custGeom>
              <a:rect b="b" l="l" r="r" t="t"/>
              <a:pathLst>
                <a:path extrusionOk="0" h="1235" w="1235">
                  <a:moveTo>
                    <a:pt x="0" y="0"/>
                  </a:moveTo>
                  <a:lnTo>
                    <a:pt x="0"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56"/>
            <p:cNvSpPr/>
            <p:nvPr/>
          </p:nvSpPr>
          <p:spPr>
            <a:xfrm>
              <a:off x="3891325" y="1395700"/>
              <a:ext cx="30375" cy="30375"/>
            </a:xfrm>
            <a:custGeom>
              <a:rect b="b" l="l" r="r" t="t"/>
              <a:pathLst>
                <a:path extrusionOk="0" h="1215" w="1215">
                  <a:moveTo>
                    <a:pt x="1" y="1"/>
                  </a:moveTo>
                  <a:lnTo>
                    <a:pt x="1" y="1215"/>
                  </a:lnTo>
                  <a:lnTo>
                    <a:pt x="1214" y="1215"/>
                  </a:lnTo>
                  <a:lnTo>
                    <a:pt x="12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56"/>
            <p:cNvSpPr/>
            <p:nvPr/>
          </p:nvSpPr>
          <p:spPr>
            <a:xfrm>
              <a:off x="3922200" y="1395700"/>
              <a:ext cx="30350" cy="30375"/>
            </a:xfrm>
            <a:custGeom>
              <a:rect b="b" l="l" r="r" t="t"/>
              <a:pathLst>
                <a:path extrusionOk="0" h="1215" w="1214">
                  <a:moveTo>
                    <a:pt x="0" y="1"/>
                  </a:moveTo>
                  <a:lnTo>
                    <a:pt x="0" y="1215"/>
                  </a:lnTo>
                  <a:lnTo>
                    <a:pt x="1214" y="1215"/>
                  </a:lnTo>
                  <a:lnTo>
                    <a:pt x="1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56"/>
            <p:cNvSpPr/>
            <p:nvPr/>
          </p:nvSpPr>
          <p:spPr>
            <a:xfrm>
              <a:off x="3952525" y="1395700"/>
              <a:ext cx="30900" cy="30375"/>
            </a:xfrm>
            <a:custGeom>
              <a:rect b="b" l="l" r="r" t="t"/>
              <a:pathLst>
                <a:path extrusionOk="0" h="1215" w="1236">
                  <a:moveTo>
                    <a:pt x="1" y="1"/>
                  </a:moveTo>
                  <a:lnTo>
                    <a:pt x="1" y="1215"/>
                  </a:lnTo>
                  <a:lnTo>
                    <a:pt x="1235" y="121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56"/>
            <p:cNvSpPr/>
            <p:nvPr/>
          </p:nvSpPr>
          <p:spPr>
            <a:xfrm>
              <a:off x="3983400" y="1395700"/>
              <a:ext cx="30875" cy="30375"/>
            </a:xfrm>
            <a:custGeom>
              <a:rect b="b" l="l" r="r" t="t"/>
              <a:pathLst>
                <a:path extrusionOk="0" h="1215" w="1235">
                  <a:moveTo>
                    <a:pt x="0" y="1"/>
                  </a:moveTo>
                  <a:lnTo>
                    <a:pt x="0" y="1215"/>
                  </a:lnTo>
                  <a:lnTo>
                    <a:pt x="1235" y="1215"/>
                  </a:lnTo>
                  <a:lnTo>
                    <a:pt x="12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56"/>
            <p:cNvSpPr/>
            <p:nvPr/>
          </p:nvSpPr>
          <p:spPr>
            <a:xfrm>
              <a:off x="4014250" y="1395700"/>
              <a:ext cx="30375" cy="30375"/>
            </a:xfrm>
            <a:custGeom>
              <a:rect b="b" l="l" r="r" t="t"/>
              <a:pathLst>
                <a:path extrusionOk="0" h="1215" w="1215">
                  <a:moveTo>
                    <a:pt x="1" y="1"/>
                  </a:moveTo>
                  <a:lnTo>
                    <a:pt x="1" y="1215"/>
                  </a:lnTo>
                  <a:lnTo>
                    <a:pt x="1214" y="1215"/>
                  </a:lnTo>
                  <a:lnTo>
                    <a:pt x="1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56"/>
            <p:cNvSpPr/>
            <p:nvPr/>
          </p:nvSpPr>
          <p:spPr>
            <a:xfrm>
              <a:off x="4044600" y="1395700"/>
              <a:ext cx="30875" cy="30375"/>
            </a:xfrm>
            <a:custGeom>
              <a:rect b="b" l="l" r="r" t="t"/>
              <a:pathLst>
                <a:path extrusionOk="0" h="1215" w="1235">
                  <a:moveTo>
                    <a:pt x="0" y="1"/>
                  </a:moveTo>
                  <a:lnTo>
                    <a:pt x="0" y="1215"/>
                  </a:lnTo>
                  <a:lnTo>
                    <a:pt x="1235" y="121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56"/>
            <p:cNvSpPr/>
            <p:nvPr/>
          </p:nvSpPr>
          <p:spPr>
            <a:xfrm>
              <a:off x="4075450" y="1395700"/>
              <a:ext cx="30900" cy="30375"/>
            </a:xfrm>
            <a:custGeom>
              <a:rect b="b" l="l" r="r" t="t"/>
              <a:pathLst>
                <a:path extrusionOk="0" h="1215" w="1236">
                  <a:moveTo>
                    <a:pt x="1" y="1"/>
                  </a:moveTo>
                  <a:lnTo>
                    <a:pt x="1" y="1215"/>
                  </a:lnTo>
                  <a:lnTo>
                    <a:pt x="1235" y="121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56"/>
            <p:cNvSpPr/>
            <p:nvPr/>
          </p:nvSpPr>
          <p:spPr>
            <a:xfrm>
              <a:off x="4106325" y="1395700"/>
              <a:ext cx="30875" cy="30375"/>
            </a:xfrm>
            <a:custGeom>
              <a:rect b="b" l="l" r="r" t="t"/>
              <a:pathLst>
                <a:path extrusionOk="0" h="1215" w="1235">
                  <a:moveTo>
                    <a:pt x="0" y="1"/>
                  </a:moveTo>
                  <a:lnTo>
                    <a:pt x="0" y="1215"/>
                  </a:lnTo>
                  <a:lnTo>
                    <a:pt x="1235" y="1215"/>
                  </a:lnTo>
                  <a:lnTo>
                    <a:pt x="12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56"/>
            <p:cNvSpPr/>
            <p:nvPr/>
          </p:nvSpPr>
          <p:spPr>
            <a:xfrm>
              <a:off x="4137175" y="1395700"/>
              <a:ext cx="30900" cy="30375"/>
            </a:xfrm>
            <a:custGeom>
              <a:rect b="b" l="l" r="r" t="t"/>
              <a:pathLst>
                <a:path extrusionOk="0" h="1215" w="1236">
                  <a:moveTo>
                    <a:pt x="1" y="1"/>
                  </a:moveTo>
                  <a:lnTo>
                    <a:pt x="1" y="1215"/>
                  </a:lnTo>
                  <a:lnTo>
                    <a:pt x="1235" y="121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56"/>
            <p:cNvSpPr/>
            <p:nvPr/>
          </p:nvSpPr>
          <p:spPr>
            <a:xfrm>
              <a:off x="4167525" y="1395700"/>
              <a:ext cx="30875" cy="30375"/>
            </a:xfrm>
            <a:custGeom>
              <a:rect b="b" l="l" r="r" t="t"/>
              <a:pathLst>
                <a:path extrusionOk="0" h="1215" w="1235">
                  <a:moveTo>
                    <a:pt x="0" y="1"/>
                  </a:moveTo>
                  <a:lnTo>
                    <a:pt x="0" y="1215"/>
                  </a:lnTo>
                  <a:lnTo>
                    <a:pt x="1235" y="121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56"/>
            <p:cNvSpPr/>
            <p:nvPr/>
          </p:nvSpPr>
          <p:spPr>
            <a:xfrm>
              <a:off x="4198375" y="1395700"/>
              <a:ext cx="30900" cy="30375"/>
            </a:xfrm>
            <a:custGeom>
              <a:rect b="b" l="l" r="r" t="t"/>
              <a:pathLst>
                <a:path extrusionOk="0" h="1215" w="1236">
                  <a:moveTo>
                    <a:pt x="1" y="1"/>
                  </a:moveTo>
                  <a:lnTo>
                    <a:pt x="1" y="1215"/>
                  </a:lnTo>
                  <a:lnTo>
                    <a:pt x="1235" y="1215"/>
                  </a:lnTo>
                  <a:lnTo>
                    <a:pt x="12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56"/>
            <p:cNvSpPr/>
            <p:nvPr/>
          </p:nvSpPr>
          <p:spPr>
            <a:xfrm>
              <a:off x="3860475" y="1426050"/>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56"/>
            <p:cNvSpPr/>
            <p:nvPr/>
          </p:nvSpPr>
          <p:spPr>
            <a:xfrm>
              <a:off x="3922200" y="1426050"/>
              <a:ext cx="30350" cy="30900"/>
            </a:xfrm>
            <a:custGeom>
              <a:rect b="b" l="l" r="r" t="t"/>
              <a:pathLst>
                <a:path extrusionOk="0" h="1236" w="1214">
                  <a:moveTo>
                    <a:pt x="0" y="1"/>
                  </a:moveTo>
                  <a:lnTo>
                    <a:pt x="0" y="1235"/>
                  </a:lnTo>
                  <a:lnTo>
                    <a:pt x="1214" y="1235"/>
                  </a:lnTo>
                  <a:lnTo>
                    <a:pt x="1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56"/>
            <p:cNvSpPr/>
            <p:nvPr/>
          </p:nvSpPr>
          <p:spPr>
            <a:xfrm>
              <a:off x="3952525" y="1426050"/>
              <a:ext cx="30900" cy="30900"/>
            </a:xfrm>
            <a:custGeom>
              <a:rect b="b" l="l" r="r" t="t"/>
              <a:pathLst>
                <a:path extrusionOk="0" h="1236" w="1236">
                  <a:moveTo>
                    <a:pt x="1" y="1"/>
                  </a:moveTo>
                  <a:lnTo>
                    <a:pt x="1"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56"/>
            <p:cNvSpPr/>
            <p:nvPr/>
          </p:nvSpPr>
          <p:spPr>
            <a:xfrm>
              <a:off x="3983400" y="1426050"/>
              <a:ext cx="30875" cy="30900"/>
            </a:xfrm>
            <a:custGeom>
              <a:rect b="b" l="l" r="r" t="t"/>
              <a:pathLst>
                <a:path extrusionOk="0" h="1236" w="1235">
                  <a:moveTo>
                    <a:pt x="0" y="1"/>
                  </a:moveTo>
                  <a:lnTo>
                    <a:pt x="0" y="1235"/>
                  </a:lnTo>
                  <a:lnTo>
                    <a:pt x="1235" y="1235"/>
                  </a:lnTo>
                  <a:lnTo>
                    <a:pt x="12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56"/>
            <p:cNvSpPr/>
            <p:nvPr/>
          </p:nvSpPr>
          <p:spPr>
            <a:xfrm>
              <a:off x="4014250" y="1426050"/>
              <a:ext cx="30375" cy="30900"/>
            </a:xfrm>
            <a:custGeom>
              <a:rect b="b" l="l" r="r" t="t"/>
              <a:pathLst>
                <a:path extrusionOk="0" h="1236" w="1215">
                  <a:moveTo>
                    <a:pt x="1" y="1"/>
                  </a:moveTo>
                  <a:lnTo>
                    <a:pt x="1" y="1235"/>
                  </a:lnTo>
                  <a:lnTo>
                    <a:pt x="1214" y="1235"/>
                  </a:lnTo>
                  <a:lnTo>
                    <a:pt x="1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56"/>
            <p:cNvSpPr/>
            <p:nvPr/>
          </p:nvSpPr>
          <p:spPr>
            <a:xfrm>
              <a:off x="4044600" y="1426050"/>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56"/>
            <p:cNvSpPr/>
            <p:nvPr/>
          </p:nvSpPr>
          <p:spPr>
            <a:xfrm>
              <a:off x="4075450" y="1426050"/>
              <a:ext cx="30900" cy="30900"/>
            </a:xfrm>
            <a:custGeom>
              <a:rect b="b" l="l" r="r" t="t"/>
              <a:pathLst>
                <a:path extrusionOk="0" h="1236" w="1236">
                  <a:moveTo>
                    <a:pt x="1" y="1"/>
                  </a:moveTo>
                  <a:lnTo>
                    <a:pt x="1"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56"/>
            <p:cNvSpPr/>
            <p:nvPr/>
          </p:nvSpPr>
          <p:spPr>
            <a:xfrm>
              <a:off x="4106325" y="1426050"/>
              <a:ext cx="30875" cy="30900"/>
            </a:xfrm>
            <a:custGeom>
              <a:rect b="b" l="l" r="r" t="t"/>
              <a:pathLst>
                <a:path extrusionOk="0" h="1236" w="1235">
                  <a:moveTo>
                    <a:pt x="0" y="1"/>
                  </a:moveTo>
                  <a:lnTo>
                    <a:pt x="0" y="1235"/>
                  </a:lnTo>
                  <a:lnTo>
                    <a:pt x="1235" y="1235"/>
                  </a:lnTo>
                  <a:lnTo>
                    <a:pt x="12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56"/>
            <p:cNvSpPr/>
            <p:nvPr/>
          </p:nvSpPr>
          <p:spPr>
            <a:xfrm>
              <a:off x="4137175" y="1426050"/>
              <a:ext cx="30900" cy="30900"/>
            </a:xfrm>
            <a:custGeom>
              <a:rect b="b" l="l" r="r" t="t"/>
              <a:pathLst>
                <a:path extrusionOk="0" h="1236" w="1236">
                  <a:moveTo>
                    <a:pt x="1" y="1"/>
                  </a:moveTo>
                  <a:lnTo>
                    <a:pt x="1"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56"/>
            <p:cNvSpPr/>
            <p:nvPr/>
          </p:nvSpPr>
          <p:spPr>
            <a:xfrm>
              <a:off x="4167525" y="1426050"/>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56"/>
            <p:cNvSpPr/>
            <p:nvPr/>
          </p:nvSpPr>
          <p:spPr>
            <a:xfrm>
              <a:off x="3860475" y="1456925"/>
              <a:ext cx="30875" cy="30875"/>
            </a:xfrm>
            <a:custGeom>
              <a:rect b="b" l="l" r="r" t="t"/>
              <a:pathLst>
                <a:path extrusionOk="0" h="1235" w="1235">
                  <a:moveTo>
                    <a:pt x="0" y="0"/>
                  </a:moveTo>
                  <a:lnTo>
                    <a:pt x="0"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56"/>
            <p:cNvSpPr/>
            <p:nvPr/>
          </p:nvSpPr>
          <p:spPr>
            <a:xfrm>
              <a:off x="3922200" y="1456925"/>
              <a:ext cx="30350" cy="30875"/>
            </a:xfrm>
            <a:custGeom>
              <a:rect b="b" l="l" r="r" t="t"/>
              <a:pathLst>
                <a:path extrusionOk="0" h="1235" w="1214">
                  <a:moveTo>
                    <a:pt x="0" y="0"/>
                  </a:moveTo>
                  <a:lnTo>
                    <a:pt x="0" y="1235"/>
                  </a:lnTo>
                  <a:lnTo>
                    <a:pt x="1214" y="1235"/>
                  </a:lnTo>
                  <a:lnTo>
                    <a:pt x="12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56"/>
            <p:cNvSpPr/>
            <p:nvPr/>
          </p:nvSpPr>
          <p:spPr>
            <a:xfrm>
              <a:off x="3952525" y="1456925"/>
              <a:ext cx="30900" cy="30875"/>
            </a:xfrm>
            <a:custGeom>
              <a:rect b="b" l="l" r="r" t="t"/>
              <a:pathLst>
                <a:path extrusionOk="0" h="1235" w="1236">
                  <a:moveTo>
                    <a:pt x="1" y="0"/>
                  </a:moveTo>
                  <a:lnTo>
                    <a:pt x="1" y="1235"/>
                  </a:lnTo>
                  <a:lnTo>
                    <a:pt x="1235" y="1235"/>
                  </a:lnTo>
                  <a:lnTo>
                    <a:pt x="1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56"/>
            <p:cNvSpPr/>
            <p:nvPr/>
          </p:nvSpPr>
          <p:spPr>
            <a:xfrm>
              <a:off x="3983400" y="1456925"/>
              <a:ext cx="30875" cy="30875"/>
            </a:xfrm>
            <a:custGeom>
              <a:rect b="b" l="l" r="r" t="t"/>
              <a:pathLst>
                <a:path extrusionOk="0" h="1235" w="1235">
                  <a:moveTo>
                    <a:pt x="0" y="0"/>
                  </a:moveTo>
                  <a:lnTo>
                    <a:pt x="0"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56"/>
            <p:cNvSpPr/>
            <p:nvPr/>
          </p:nvSpPr>
          <p:spPr>
            <a:xfrm>
              <a:off x="4014250" y="1456925"/>
              <a:ext cx="30375" cy="30875"/>
            </a:xfrm>
            <a:custGeom>
              <a:rect b="b" l="l" r="r" t="t"/>
              <a:pathLst>
                <a:path extrusionOk="0" h="1235" w="1215">
                  <a:moveTo>
                    <a:pt x="1" y="0"/>
                  </a:moveTo>
                  <a:lnTo>
                    <a:pt x="1" y="1235"/>
                  </a:lnTo>
                  <a:lnTo>
                    <a:pt x="1214" y="1235"/>
                  </a:lnTo>
                  <a:lnTo>
                    <a:pt x="12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56"/>
            <p:cNvSpPr/>
            <p:nvPr/>
          </p:nvSpPr>
          <p:spPr>
            <a:xfrm>
              <a:off x="4044600" y="1456925"/>
              <a:ext cx="30875" cy="30875"/>
            </a:xfrm>
            <a:custGeom>
              <a:rect b="b" l="l" r="r" t="t"/>
              <a:pathLst>
                <a:path extrusionOk="0" h="1235" w="1235">
                  <a:moveTo>
                    <a:pt x="0" y="0"/>
                  </a:moveTo>
                  <a:lnTo>
                    <a:pt x="0"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56"/>
            <p:cNvSpPr/>
            <p:nvPr/>
          </p:nvSpPr>
          <p:spPr>
            <a:xfrm>
              <a:off x="4075450" y="1456925"/>
              <a:ext cx="30900" cy="30875"/>
            </a:xfrm>
            <a:custGeom>
              <a:rect b="b" l="l" r="r" t="t"/>
              <a:pathLst>
                <a:path extrusionOk="0" h="1235" w="1236">
                  <a:moveTo>
                    <a:pt x="1" y="0"/>
                  </a:moveTo>
                  <a:lnTo>
                    <a:pt x="1" y="1235"/>
                  </a:lnTo>
                  <a:lnTo>
                    <a:pt x="1235" y="1235"/>
                  </a:lnTo>
                  <a:lnTo>
                    <a:pt x="1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56"/>
            <p:cNvSpPr/>
            <p:nvPr/>
          </p:nvSpPr>
          <p:spPr>
            <a:xfrm>
              <a:off x="4106325" y="1456925"/>
              <a:ext cx="30875" cy="30875"/>
            </a:xfrm>
            <a:custGeom>
              <a:rect b="b" l="l" r="r" t="t"/>
              <a:pathLst>
                <a:path extrusionOk="0" h="1235" w="1235">
                  <a:moveTo>
                    <a:pt x="0" y="0"/>
                  </a:moveTo>
                  <a:lnTo>
                    <a:pt x="0"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56"/>
            <p:cNvSpPr/>
            <p:nvPr/>
          </p:nvSpPr>
          <p:spPr>
            <a:xfrm>
              <a:off x="4137175" y="1456925"/>
              <a:ext cx="30900" cy="30875"/>
            </a:xfrm>
            <a:custGeom>
              <a:rect b="b" l="l" r="r" t="t"/>
              <a:pathLst>
                <a:path extrusionOk="0" h="1235" w="1236">
                  <a:moveTo>
                    <a:pt x="1" y="0"/>
                  </a:moveTo>
                  <a:lnTo>
                    <a:pt x="1" y="1235"/>
                  </a:lnTo>
                  <a:lnTo>
                    <a:pt x="1235" y="1235"/>
                  </a:lnTo>
                  <a:lnTo>
                    <a:pt x="1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56"/>
            <p:cNvSpPr/>
            <p:nvPr/>
          </p:nvSpPr>
          <p:spPr>
            <a:xfrm>
              <a:off x="4167525" y="1456925"/>
              <a:ext cx="30875" cy="30875"/>
            </a:xfrm>
            <a:custGeom>
              <a:rect b="b" l="l" r="r" t="t"/>
              <a:pathLst>
                <a:path extrusionOk="0" h="1235" w="1235">
                  <a:moveTo>
                    <a:pt x="0" y="0"/>
                  </a:moveTo>
                  <a:lnTo>
                    <a:pt x="0"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56"/>
            <p:cNvSpPr/>
            <p:nvPr/>
          </p:nvSpPr>
          <p:spPr>
            <a:xfrm>
              <a:off x="3860475" y="1487775"/>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56"/>
            <p:cNvSpPr/>
            <p:nvPr/>
          </p:nvSpPr>
          <p:spPr>
            <a:xfrm>
              <a:off x="3922200" y="1487775"/>
              <a:ext cx="30350" cy="30900"/>
            </a:xfrm>
            <a:custGeom>
              <a:rect b="b" l="l" r="r" t="t"/>
              <a:pathLst>
                <a:path extrusionOk="0" h="1236" w="1214">
                  <a:moveTo>
                    <a:pt x="0" y="1"/>
                  </a:moveTo>
                  <a:lnTo>
                    <a:pt x="0" y="1235"/>
                  </a:lnTo>
                  <a:lnTo>
                    <a:pt x="1214" y="1235"/>
                  </a:lnTo>
                  <a:lnTo>
                    <a:pt x="1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56"/>
            <p:cNvSpPr/>
            <p:nvPr/>
          </p:nvSpPr>
          <p:spPr>
            <a:xfrm>
              <a:off x="4167525" y="1487775"/>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56"/>
            <p:cNvSpPr/>
            <p:nvPr/>
          </p:nvSpPr>
          <p:spPr>
            <a:xfrm>
              <a:off x="3952525" y="1518650"/>
              <a:ext cx="30900" cy="30350"/>
            </a:xfrm>
            <a:custGeom>
              <a:rect b="b" l="l" r="r" t="t"/>
              <a:pathLst>
                <a:path extrusionOk="0" h="1214" w="1236">
                  <a:moveTo>
                    <a:pt x="1" y="0"/>
                  </a:moveTo>
                  <a:lnTo>
                    <a:pt x="1" y="1214"/>
                  </a:lnTo>
                  <a:lnTo>
                    <a:pt x="1235" y="1214"/>
                  </a:lnTo>
                  <a:lnTo>
                    <a:pt x="1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56"/>
            <p:cNvSpPr/>
            <p:nvPr/>
          </p:nvSpPr>
          <p:spPr>
            <a:xfrm>
              <a:off x="4137175" y="1518650"/>
              <a:ext cx="30900" cy="30350"/>
            </a:xfrm>
            <a:custGeom>
              <a:rect b="b" l="l" r="r" t="t"/>
              <a:pathLst>
                <a:path extrusionOk="0" h="1214" w="1236">
                  <a:moveTo>
                    <a:pt x="1" y="0"/>
                  </a:moveTo>
                  <a:lnTo>
                    <a:pt x="1" y="1214"/>
                  </a:lnTo>
                  <a:lnTo>
                    <a:pt x="1235" y="1214"/>
                  </a:lnTo>
                  <a:lnTo>
                    <a:pt x="1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56"/>
            <p:cNvSpPr/>
            <p:nvPr/>
          </p:nvSpPr>
          <p:spPr>
            <a:xfrm>
              <a:off x="3983400" y="1548975"/>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56"/>
            <p:cNvSpPr/>
            <p:nvPr/>
          </p:nvSpPr>
          <p:spPr>
            <a:xfrm>
              <a:off x="4106325" y="1548975"/>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56"/>
            <p:cNvSpPr/>
            <p:nvPr/>
          </p:nvSpPr>
          <p:spPr>
            <a:xfrm>
              <a:off x="4229250" y="1240875"/>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56"/>
            <p:cNvSpPr/>
            <p:nvPr/>
          </p:nvSpPr>
          <p:spPr>
            <a:xfrm>
              <a:off x="4229250" y="1426050"/>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56"/>
            <p:cNvSpPr/>
            <p:nvPr/>
          </p:nvSpPr>
          <p:spPr>
            <a:xfrm>
              <a:off x="4229250" y="1456925"/>
              <a:ext cx="30875" cy="30875"/>
            </a:xfrm>
            <a:custGeom>
              <a:rect b="b" l="l" r="r" t="t"/>
              <a:pathLst>
                <a:path extrusionOk="0" h="1235" w="1235">
                  <a:moveTo>
                    <a:pt x="0" y="0"/>
                  </a:moveTo>
                  <a:lnTo>
                    <a:pt x="0" y="1235"/>
                  </a:lnTo>
                  <a:lnTo>
                    <a:pt x="1235" y="1235"/>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56"/>
            <p:cNvSpPr/>
            <p:nvPr/>
          </p:nvSpPr>
          <p:spPr>
            <a:xfrm>
              <a:off x="4229250" y="1487775"/>
              <a:ext cx="30875" cy="30900"/>
            </a:xfrm>
            <a:custGeom>
              <a:rect b="b" l="l" r="r" t="t"/>
              <a:pathLst>
                <a:path extrusionOk="0" h="1236" w="1235">
                  <a:moveTo>
                    <a:pt x="0" y="1"/>
                  </a:moveTo>
                  <a:lnTo>
                    <a:pt x="0" y="1235"/>
                  </a:lnTo>
                  <a:lnTo>
                    <a:pt x="1235" y="1235"/>
                  </a:lnTo>
                  <a:lnTo>
                    <a:pt x="12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041"/>
                                        </p:tgtEl>
                                        <p:attrNameLst>
                                          <p:attrName>style.visibility</p:attrName>
                                        </p:attrNameLst>
                                      </p:cBhvr>
                                      <p:to>
                                        <p:strVal val="visible"/>
                                      </p:to>
                                    </p:set>
                                    <p:anim calcmode="lin" valueType="num">
                                      <p:cBhvr additive="base">
                                        <p:cTn dur="1000"/>
                                        <p:tgtEl>
                                          <p:spTgt spid="110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1042"/>
                                        </p:tgtEl>
                                        <p:attrNameLst>
                                          <p:attrName>style.visibility</p:attrName>
                                        </p:attrNameLst>
                                      </p:cBhvr>
                                      <p:to>
                                        <p:strVal val="visible"/>
                                      </p:to>
                                    </p:set>
                                    <p:anim calcmode="lin" valueType="num">
                                      <p:cBhvr additive="base">
                                        <p:cTn dur="1000"/>
                                        <p:tgtEl>
                                          <p:spTgt spid="110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1043"/>
                                        </p:tgtEl>
                                        <p:attrNameLst>
                                          <p:attrName>style.visibility</p:attrName>
                                        </p:attrNameLst>
                                      </p:cBhvr>
                                      <p:to>
                                        <p:strVal val="visible"/>
                                      </p:to>
                                    </p:set>
                                    <p:anim calcmode="lin" valueType="num">
                                      <p:cBhvr additive="base">
                                        <p:cTn dur="1000"/>
                                        <p:tgtEl>
                                          <p:spTgt spid="110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Retro Video Games Newsletter XL by Slidesgo">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